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media/image35.jpg" ContentType="image/jpg"/>
  <Override PartName="/ppt/notesSlides/notesSlide69.xml" ContentType="application/vnd.openxmlformats-officedocument.presentationml.notesSlide+xml"/>
  <Override PartName="/ppt/notesSlides/notesSlide70.xml" ContentType="application/vnd.openxmlformats-officedocument.presentationml.notesSlide+xml"/>
  <Override PartName="/ppt/media/image36.jpg" ContentType="image/jpg"/>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media/image37.jpg" ContentType="image/jpg"/>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85" r:id="rId2"/>
  </p:sldMasterIdLst>
  <p:notesMasterIdLst>
    <p:notesMasterId r:id="rId88"/>
  </p:notesMasterIdLst>
  <p:sldIdLst>
    <p:sldId id="1898" r:id="rId3"/>
    <p:sldId id="1899" r:id="rId4"/>
    <p:sldId id="1900" r:id="rId5"/>
    <p:sldId id="953" r:id="rId6"/>
    <p:sldId id="954" r:id="rId7"/>
    <p:sldId id="956" r:id="rId8"/>
    <p:sldId id="957" r:id="rId9"/>
    <p:sldId id="955" r:id="rId10"/>
    <p:sldId id="958" r:id="rId11"/>
    <p:sldId id="959" r:id="rId12"/>
    <p:sldId id="960" r:id="rId13"/>
    <p:sldId id="961" r:id="rId14"/>
    <p:sldId id="962" r:id="rId15"/>
    <p:sldId id="963" r:id="rId16"/>
    <p:sldId id="964" r:id="rId17"/>
    <p:sldId id="965" r:id="rId18"/>
    <p:sldId id="1901" r:id="rId19"/>
    <p:sldId id="967" r:id="rId20"/>
    <p:sldId id="971" r:id="rId21"/>
    <p:sldId id="970" r:id="rId22"/>
    <p:sldId id="968" r:id="rId23"/>
    <p:sldId id="1902" r:id="rId24"/>
    <p:sldId id="981" r:id="rId25"/>
    <p:sldId id="982" r:id="rId26"/>
    <p:sldId id="1005" r:id="rId27"/>
    <p:sldId id="1006" r:id="rId28"/>
    <p:sldId id="1008" r:id="rId29"/>
    <p:sldId id="975" r:id="rId30"/>
    <p:sldId id="1824" r:id="rId31"/>
    <p:sldId id="1826" r:id="rId32"/>
    <p:sldId id="1827" r:id="rId33"/>
    <p:sldId id="1829" r:id="rId34"/>
    <p:sldId id="1830" r:id="rId35"/>
    <p:sldId id="1828" r:id="rId36"/>
    <p:sldId id="1903" r:id="rId37"/>
    <p:sldId id="974" r:id="rId38"/>
    <p:sldId id="976" r:id="rId39"/>
    <p:sldId id="1831" r:id="rId40"/>
    <p:sldId id="1832" r:id="rId41"/>
    <p:sldId id="1858" r:id="rId42"/>
    <p:sldId id="1863" r:id="rId43"/>
    <p:sldId id="978" r:id="rId44"/>
    <p:sldId id="1869" r:id="rId45"/>
    <p:sldId id="1837" r:id="rId46"/>
    <p:sldId id="1838" r:id="rId47"/>
    <p:sldId id="1839" r:id="rId48"/>
    <p:sldId id="1840" r:id="rId49"/>
    <p:sldId id="1841" r:id="rId50"/>
    <p:sldId id="977" r:id="rId51"/>
    <p:sldId id="1833" r:id="rId52"/>
    <p:sldId id="1870" r:id="rId53"/>
    <p:sldId id="1834" r:id="rId54"/>
    <p:sldId id="1871" r:id="rId55"/>
    <p:sldId id="1835" r:id="rId56"/>
    <p:sldId id="1836" r:id="rId57"/>
    <p:sldId id="1873" r:id="rId58"/>
    <p:sldId id="1872" r:id="rId59"/>
    <p:sldId id="1014" r:id="rId60"/>
    <p:sldId id="1012" r:id="rId61"/>
    <p:sldId id="979" r:id="rId62"/>
    <p:sldId id="1842" r:id="rId63"/>
    <p:sldId id="1868" r:id="rId64"/>
    <p:sldId id="1843" r:id="rId65"/>
    <p:sldId id="1011" r:id="rId66"/>
    <p:sldId id="1876" r:id="rId67"/>
    <p:sldId id="1844" r:id="rId68"/>
    <p:sldId id="1845" r:id="rId69"/>
    <p:sldId id="1846" r:id="rId70"/>
    <p:sldId id="1847" r:id="rId71"/>
    <p:sldId id="1848" r:id="rId72"/>
    <p:sldId id="1849" r:id="rId73"/>
    <p:sldId id="1850" r:id="rId74"/>
    <p:sldId id="1867" r:id="rId75"/>
    <p:sldId id="1851" r:id="rId76"/>
    <p:sldId id="980" r:id="rId77"/>
    <p:sldId id="1852" r:id="rId78"/>
    <p:sldId id="1864" r:id="rId79"/>
    <p:sldId id="1853" r:id="rId80"/>
    <p:sldId id="1865" r:id="rId81"/>
    <p:sldId id="1866" r:id="rId82"/>
    <p:sldId id="1854" r:id="rId83"/>
    <p:sldId id="1855" r:id="rId84"/>
    <p:sldId id="1856" r:id="rId85"/>
    <p:sldId id="792" r:id="rId86"/>
    <p:sldId id="902" r:id="rId87"/>
  </p:sldIdLst>
  <p:sldSz cx="9902825"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B7B8076-A38F-4FCA-B677-580F8458B880}">
          <p14:sldIdLst>
            <p14:sldId id="1898"/>
            <p14:sldId id="1899"/>
          </p14:sldIdLst>
        </p14:section>
        <p14:section name="Unit 1" id="{4D9CA549-5BEF-4D26-9B97-ADD978C8A4C2}">
          <p14:sldIdLst>
            <p14:sldId id="1900"/>
            <p14:sldId id="953"/>
            <p14:sldId id="954"/>
            <p14:sldId id="956"/>
            <p14:sldId id="957"/>
            <p14:sldId id="955"/>
            <p14:sldId id="958"/>
            <p14:sldId id="959"/>
            <p14:sldId id="960"/>
            <p14:sldId id="961"/>
            <p14:sldId id="962"/>
            <p14:sldId id="963"/>
            <p14:sldId id="964"/>
            <p14:sldId id="965"/>
            <p14:sldId id="1901"/>
            <p14:sldId id="967"/>
            <p14:sldId id="971"/>
            <p14:sldId id="970"/>
            <p14:sldId id="968"/>
          </p14:sldIdLst>
        </p14:section>
        <p14:section name="Unit 2" id="{88C9894B-5B58-4EC6-8845-3520152DCA1A}">
          <p14:sldIdLst>
            <p14:sldId id="1902"/>
            <p14:sldId id="981"/>
            <p14:sldId id="982"/>
            <p14:sldId id="1005"/>
            <p14:sldId id="1006"/>
            <p14:sldId id="1008"/>
            <p14:sldId id="975"/>
            <p14:sldId id="1824"/>
            <p14:sldId id="1826"/>
            <p14:sldId id="1827"/>
            <p14:sldId id="1829"/>
            <p14:sldId id="1830"/>
            <p14:sldId id="1828"/>
            <p14:sldId id="1903"/>
            <p14:sldId id="974"/>
            <p14:sldId id="976"/>
            <p14:sldId id="1831"/>
            <p14:sldId id="1832"/>
            <p14:sldId id="1858"/>
            <p14:sldId id="1863"/>
            <p14:sldId id="978"/>
            <p14:sldId id="1869"/>
            <p14:sldId id="1837"/>
            <p14:sldId id="1838"/>
            <p14:sldId id="1839"/>
            <p14:sldId id="1840"/>
            <p14:sldId id="1841"/>
            <p14:sldId id="977"/>
            <p14:sldId id="1833"/>
            <p14:sldId id="1870"/>
            <p14:sldId id="1834"/>
            <p14:sldId id="1871"/>
            <p14:sldId id="1835"/>
            <p14:sldId id="1836"/>
            <p14:sldId id="1873"/>
            <p14:sldId id="1872"/>
            <p14:sldId id="1014"/>
            <p14:sldId id="1012"/>
            <p14:sldId id="979"/>
            <p14:sldId id="1842"/>
            <p14:sldId id="1868"/>
            <p14:sldId id="1843"/>
            <p14:sldId id="1011"/>
            <p14:sldId id="1876"/>
            <p14:sldId id="1844"/>
            <p14:sldId id="1845"/>
            <p14:sldId id="1846"/>
            <p14:sldId id="1847"/>
            <p14:sldId id="1848"/>
            <p14:sldId id="1849"/>
            <p14:sldId id="1850"/>
            <p14:sldId id="1867"/>
            <p14:sldId id="1851"/>
            <p14:sldId id="980"/>
            <p14:sldId id="1852"/>
            <p14:sldId id="1864"/>
            <p14:sldId id="1853"/>
            <p14:sldId id="1865"/>
            <p14:sldId id="1866"/>
            <p14:sldId id="1854"/>
            <p14:sldId id="1855"/>
            <p14:sldId id="1856"/>
            <p14:sldId id="792"/>
            <p14:sldId id="902"/>
          </p14:sldIdLst>
        </p14:section>
      </p14:sectionLst>
    </p:ext>
    <p:ext uri="{EFAFB233-063F-42B5-8137-9DF3F51BA10A}">
      <p15:sldGuideLst xmlns:p15="http://schemas.microsoft.com/office/powerpoint/2012/main">
        <p15:guide id="1" orient="horz" pos="1230" userDrawn="1">
          <p15:clr>
            <a:srgbClr val="A4A3A4"/>
          </p15:clr>
        </p15:guide>
        <p15:guide id="2" orient="horz" pos="922" userDrawn="1">
          <p15:clr>
            <a:srgbClr val="A4A3A4"/>
          </p15:clr>
        </p15:guide>
        <p15:guide id="3" orient="horz" pos="1453" userDrawn="1">
          <p15:clr>
            <a:srgbClr val="A4A3A4"/>
          </p15:clr>
        </p15:guide>
        <p15:guide id="4" pos="311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EB0"/>
    <a:srgbClr val="FFFFFF"/>
    <a:srgbClr val="D9D9D9"/>
    <a:srgbClr val="ECEFF6"/>
    <a:srgbClr val="D5DCEB"/>
    <a:srgbClr val="595959"/>
    <a:srgbClr val="404040"/>
    <a:srgbClr val="262626"/>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63" autoAdjust="0"/>
    <p:restoredTop sz="80930" autoAdjust="0"/>
  </p:normalViewPr>
  <p:slideViewPr>
    <p:cSldViewPr snapToGrid="0">
      <p:cViewPr varScale="1">
        <p:scale>
          <a:sx n="121" d="100"/>
          <a:sy n="121" d="100"/>
        </p:scale>
        <p:origin x="2288" y="176"/>
      </p:cViewPr>
      <p:guideLst>
        <p:guide orient="horz" pos="1230"/>
        <p:guide orient="horz" pos="922"/>
        <p:guide orient="horz" pos="1453"/>
        <p:guide pos="3119"/>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viewProps" Target="viewProp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2023. 3. 3.</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82563" y="539750"/>
            <a:ext cx="6527800" cy="4521200"/>
          </a:xfrm>
        </p:spPr>
      </p:sp>
      <p:sp>
        <p:nvSpPr>
          <p:cNvPr id="3" name="슬라이드 노트 개체 틀 2"/>
          <p:cNvSpPr>
            <a:spLocks noGrp="1"/>
          </p:cNvSpPr>
          <p:nvPr>
            <p:ph type="body" idx="1"/>
          </p:nvPr>
        </p:nvSpPr>
        <p:spPr>
          <a:xfrm>
            <a:off x="679768" y="5376929"/>
            <a:ext cx="5438140" cy="3805211"/>
          </a:xfrm>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dirty="0">
              <a:ln>
                <a:noFill/>
              </a:ln>
              <a:solidFill>
                <a:prstClr val="black"/>
              </a:solidFill>
              <a:effectLst/>
              <a:uLnTx/>
              <a:uFillTx/>
              <a:latin typeface="SamsungOne-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3188435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CRISP-DM là phương pháp khai thác dữ liệu thường được sử dụng nhất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Mô hình vòng đời gồm sáu giai đoạn với các mũi tên chỉ ra các phần phụ thuộc thường xuyên và quan trọng nhất giữa các giai đoạn. Trình tự các giai đoạn có thể linh hoạt. Trên thực tế, hầu hết các dự án thay đổi qua lại giữa các giai đoạn khi cần thiết. Sau khi thiết lập cấu trúc cơ bản của dự án sử dụng CRISP-DM, chúng ta sẽ bổ sung tư duy thiết kế để có thể dễ dàng lên ý tưởng dự án và phát triển giải pháp.</a:t>
                </a:r>
                <a:br>
                  <a:rPr lang="vi-VN" dirty="0"/>
                </a:br>
                <a:endParaRPr lang="vi-VN"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 Dễ dàng khái quát hóa các dự án AI.</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10</a:t>
            </a:fld>
            <a:endParaRPr lang="ko-KR" altLang="en-US"/>
          </a:p>
        </p:txBody>
      </p:sp>
    </p:spTree>
    <p:extLst>
      <p:ext uri="{BB962C8B-B14F-4D97-AF65-F5344CB8AC3E}">
        <p14:creationId xmlns:p14="http://schemas.microsoft.com/office/powerpoint/2010/main" val="1178768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Bước đầu tiên là “Tìm hiểu nghiệp vụ” liên quan đến việc phân tích các mục tiêu và nhu cầu nghiệp vụ. </a:t>
                </a:r>
              </a:p>
              <a:p>
                <a:pPr marL="0" marR="0" lvl="0" indent="0" algn="l" defTabSz="914400" rtl="0" eaLnBrk="1" fontAlgn="auto" latinLnBrk="1" hangingPunct="1">
                  <a:lnSpc>
                    <a:spcPct val="100000"/>
                  </a:lnSpc>
                  <a:spcBef>
                    <a:spcPts val="0"/>
                  </a:spcBef>
                  <a:spcAft>
                    <a:spcPts val="0"/>
                  </a:spcAft>
                  <a:buClrTx/>
                  <a:buSzTx/>
                  <a:buFontTx/>
                  <a:buNone/>
                  <a:tabLst/>
                  <a:defRPr/>
                </a:pPr>
                <a:br>
                  <a:rPr lang="vi-VN" dirty="0"/>
                </a:br>
                <a:r>
                  <a:rPr lang="vi-VN" dirty="0"/>
                  <a:t>Các thành viên dự án cần dành thời gian tìm hiểu nhóm dự án kỳ vọng đạt được gì từ dự án.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Cố gắng thu hút nhiều nhân sự chủ chốt tham gia các thảo luận này và ghi lại kết quả. Bước cuối cùng của giai đoạn CRISP-DM này thảo luận về cách lập kế hoạch dự án bằng cách sử dụng thông tin thu thập được tại đây.</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Mặc dù nghiên cứu này có vẻ không cần thiết, nhưng không phải vậy. Biết được lý do nghiệp vụ trong nỗ lực khai thác dữ liệu giúp đảm bảo sự thống nhất trước khi sử dụng các tài nguyên có giá trị.</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11</a:t>
            </a:fld>
            <a:endParaRPr lang="ko-KR" altLang="en-US"/>
          </a:p>
        </p:txBody>
      </p:sp>
    </p:spTree>
    <p:extLst>
      <p:ext uri="{BB962C8B-B14F-4D97-AF65-F5344CB8AC3E}">
        <p14:creationId xmlns:p14="http://schemas.microsoft.com/office/powerpoint/2010/main" val="4202472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Bước tiếp theo là “tìm hiểu dữ liệu”. </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Giai đoạn này bao gồm việc xem xét kỹ hơn các dữ liệu có sẵn để khai thác. Bước này rất quan trọng nhằm tránh các vấn đề không mong muốn trong giai đoạn tiếp theo -- chuẩn bị dữ liệu -- thường là phần dài nhất của dự án.</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Tìm hiểu dữ liệu liên quan đến truy cập và khám phá dữ liệu bằng các bảng và đồ họa. Bước này cho phép nhóm dự án xác định chất lượng của dữ liệu và mô tả kết quả của các bước này trong tài liệu dự án.</a:t>
                </a:r>
              </a:p>
              <a:p>
                <a:pPr marL="0" marR="0" lvl="0" indent="0" algn="l" defTabSz="914400" rtl="0" eaLnBrk="1" fontAlgn="auto" latinLnBrk="1" hangingPunct="1">
                  <a:lnSpc>
                    <a:spcPct val="100000"/>
                  </a:lnSpc>
                  <a:spcBef>
                    <a:spcPts val="0"/>
                  </a:spcBef>
                  <a:spcAft>
                    <a:spcPts val="0"/>
                  </a:spcAft>
                  <a:buClrTx/>
                  <a:buSzTx/>
                  <a:buFontTx/>
                  <a:buNone/>
                  <a:tabLst/>
                  <a:defRPr/>
                </a:pPr>
                <a:br>
                  <a:rPr lang="vi-VN" dirty="0"/>
                </a:br>
                <a:endParaRPr lang="vi-VN"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12</a:t>
            </a:fld>
            <a:endParaRPr lang="ko-KR" altLang="en-US"/>
          </a:p>
        </p:txBody>
      </p:sp>
    </p:spTree>
    <p:extLst>
      <p:ext uri="{BB962C8B-B14F-4D97-AF65-F5344CB8AC3E}">
        <p14:creationId xmlns:p14="http://schemas.microsoft.com/office/powerpoint/2010/main" val="1757767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Tại bước “chuẩn bị dữ liệu”, dữ liệu được chuẩn bị và xử lý trước.</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Cụ thể hơn, bước này có thể liên quan đến biến đổi dữ liệu, kỹ thuật tính năng, gắn thẻ, định dạng, chuẩn hóa, quy buộc, v.v.</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Chuẩn bị dữ liệu là một trong những khía cạnh quan trọng nhất và thường tốn thời gian trong khai thác dữ liệu. Trên thực tế, ước tính việc chuẩn bị dữ liệu thường chiếm 50-70% thời gian và công sức của một dự án. Dành nhiều công sức cho các giai đoạn tìm hiểu nghiệp vụ và tìm hiểu dữ liệu có thể làm giảm tổng chi phí này, nhưng nhóm dự án vẫn cần nỗ lực để chuẩn bị và trình bày dữ liệu để khai thác.</a:t>
                </a:r>
              </a:p>
              <a:p>
                <a:pPr marL="0" marR="0" lvl="0" indent="0" algn="l" defTabSz="914400" rtl="0" eaLnBrk="1" fontAlgn="auto" latinLnBrk="1" hangingPunct="1">
                  <a:lnSpc>
                    <a:spcPct val="100000"/>
                  </a:lnSpc>
                  <a:spcBef>
                    <a:spcPts val="0"/>
                  </a:spcBef>
                  <a:spcAft>
                    <a:spcPts val="0"/>
                  </a:spcAft>
                  <a:buClrTx/>
                  <a:buSzTx/>
                  <a:buFontTx/>
                  <a:buNone/>
                  <a:tabLst/>
                  <a:defRPr/>
                </a:pPr>
                <a:br>
                  <a:rPr lang="vi-VN" dirty="0"/>
                </a:br>
                <a:endParaRPr lang="vi-VN"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13</a:t>
            </a:fld>
            <a:endParaRPr lang="ko-KR" altLang="en-US"/>
          </a:p>
        </p:txBody>
      </p:sp>
    </p:spTree>
    <p:extLst>
      <p:ext uri="{BB962C8B-B14F-4D97-AF65-F5344CB8AC3E}">
        <p14:creationId xmlns:p14="http://schemas.microsoft.com/office/powerpoint/2010/main" val="1361031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Ở bước “tạo mô hình”, một mô hình được chọn sẽ trải qua quá trình tối ưu hóa và sắp xếp hợp lý. </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Đây là thời điểm mà sự chăm chỉ của bạn bắt đầu được đền đáp. Dữ liệu mà bạn đã dành thời gian chuẩn bị được đưa vào các công cụ phân tích và kết quả bắt đầu làm sáng tỏ vấn đề nghiệp vụ đặt ra trong quá trình Tìm hiểu nghiệp vụ.</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Mô hình hóa thường được tiến hành lặp lại. Thông thường, các công cụ khai thác dữ liệu chạy một số mô hình sử dụng các tham số mặc định, sau đó tinh chỉnh các tham số hoặc hoàn nguyên về giai đoạn chuẩn bị dữ liệu cho các thao tác theo yêu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cầu của mô hình đã chọn. Hiếm khi vấn đề khai thác dữ liệu của nhóm được đáp ứng chỉ với một mô hình và một lần thực hiện. Đây là điều khiến khai thác dữ liệu trở nên thú vị -- có nhiều cách để xem xét một vấn đề nhất định. </a:t>
                </a:r>
                <a:br>
                  <a:rPr lang="vi-VN" dirty="0"/>
                </a:br>
                <a:endParaRPr lang="vi-VN"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14</a:t>
            </a:fld>
            <a:endParaRPr lang="ko-KR" altLang="en-US"/>
          </a:p>
        </p:txBody>
      </p:sp>
    </p:spTree>
    <p:extLst>
      <p:ext uri="{BB962C8B-B14F-4D97-AF65-F5344CB8AC3E}">
        <p14:creationId xmlns:p14="http://schemas.microsoft.com/office/powerpoint/2010/main" val="3420619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Tại bước “đánh giá”, mô hình từ bước trước được đưa vào thử nghiệm trong một kịch bản thực tế.</a:t>
                </a:r>
              </a:p>
              <a:p>
                <a:pPr marL="0" marR="0" lvl="0" indent="0" algn="l" defTabSz="914400" rtl="0" eaLnBrk="1" fontAlgn="base" latinLnBrk="1" hangingPunct="1">
                  <a:lnSpc>
                    <a:spcPct val="100000"/>
                  </a:lnSpc>
                  <a:spcBef>
                    <a:spcPts val="0"/>
                  </a:spcBef>
                  <a:spcAft>
                    <a:spcPts val="0"/>
                  </a:spcAft>
                  <a:buClrTx/>
                  <a:buSzTx/>
                  <a:buFontTx/>
                  <a:buNone/>
                  <a:tabLst/>
                  <a:defRPr/>
                </a:pPr>
                <a:r>
                  <a:rPr lang="vi-VN" sz="1200" b="0" i="0" dirty="0">
                    <a:solidFill>
                      <a:schemeClr val="tx1"/>
                    </a:solidFill>
                    <a:latin typeface="Arial"/>
                    <a:ea typeface="+mn-ea"/>
                    <a:cs typeface="+mn-cs"/>
                  </a:rPr>
                  <a:t>Tại thời điểm này, bạn đã hoàn thành gần xong dự án của mình. Trong giai đoạn Mô hình hóa, bạn cũng đã xác định các mô hình được xây dựng đúng kỹ thuật và có hiệu quả. Tuy nhiên, trước khi tiếp tục, bạn nên đánh giá kết quả nỗ lực của mình. </a:t>
                </a:r>
                <a:r>
                  <a:rPr lang="vi-VN" dirty="0"/>
                  <a:t>Đây là bước chúng ta quyết định chuyển sang bước “triển khai” hay “quay lại bảng vẽ”.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15</a:t>
            </a:fld>
            <a:endParaRPr lang="ko-KR" altLang="en-US"/>
          </a:p>
        </p:txBody>
      </p:sp>
    </p:spTree>
    <p:extLst>
      <p:ext uri="{BB962C8B-B14F-4D97-AF65-F5344CB8AC3E}">
        <p14:creationId xmlns:p14="http://schemas.microsoft.com/office/powerpoint/2010/main" val="4136847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Tại bước “triển khai” cuối cùng, trên thực tế, hệ thống được triển khai ở định dạng có thể sử dụng theo các yêu cầu nghiệp vụ.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Triển khai là quá trình sử dụng những hiểu biết mới để thực hiện các cải tiến.</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16</a:t>
            </a:fld>
            <a:endParaRPr lang="ko-KR" altLang="en-US"/>
          </a:p>
        </p:txBody>
      </p:sp>
    </p:spTree>
    <p:extLst>
      <p:ext uri="{BB962C8B-B14F-4D97-AF65-F5344CB8AC3E}">
        <p14:creationId xmlns:p14="http://schemas.microsoft.com/office/powerpoint/2010/main" val="1580543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78486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Khi tìm kiếm ý tưởng dự án: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+Phương pháp tiếp cận từ trên xuống được áp dụng khi đã xác định rõ vấn đề; chúng ta đang tìm kiếm “sự tối ưu hóa” và/hoặc “giải pháp:.</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+Phương pháp tiếp cận từ dưới lên được áp dụng khi chưa xác định vấn đề. </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Ở đây, chúng ta sẽ không nói rõ phương pháp tiếp cận từ trên xuống hay từ dưới lên tốt hơn.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Phương pháp tiếp cận hoàn toàn phụ thuộc vào tình huống như đã giải thích ở trên.</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18</a:t>
            </a:fld>
            <a:endParaRPr lang="ko-KR" altLang="en-US"/>
          </a:p>
        </p:txBody>
      </p:sp>
    </p:spTree>
    <p:extLst>
      <p:ext uri="{BB962C8B-B14F-4D97-AF65-F5344CB8AC3E}">
        <p14:creationId xmlns:p14="http://schemas.microsoft.com/office/powerpoint/2010/main" val="3446344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Chúng ta có thể được hỗ trợ bởi khung “tư duy thiết kế” trong quá trình tìm kiếm ý tưởng dự án.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Đặc biệt, ba bước đầu tiên “Xác định”, “Phân tích” và “Khám phá” đều hữu ích.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Sau khi xác định vấn đề và nguyên nhân gốc rễ, chúng ta cần xây dựng giải pháp và thiết kế mẫu để giải quyết vấn đề.</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19</a:t>
            </a:fld>
            <a:endParaRPr lang="ko-KR" altLang="en-US"/>
          </a:p>
        </p:txBody>
      </p:sp>
    </p:spTree>
    <p:extLst>
      <p:ext uri="{BB962C8B-B14F-4D97-AF65-F5344CB8AC3E}">
        <p14:creationId xmlns:p14="http://schemas.microsoft.com/office/powerpoint/2010/main" val="1079146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a:t>
            </a:fld>
            <a:endParaRPr lang="ko-KR" altLang="en-US"/>
          </a:p>
        </p:txBody>
      </p:sp>
    </p:spTree>
    <p:extLst>
      <p:ext uri="{BB962C8B-B14F-4D97-AF65-F5344CB8AC3E}">
        <p14:creationId xmlns:p14="http://schemas.microsoft.com/office/powerpoint/2010/main" val="4189856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Khi bạn có những ý tưởng dự án tiềm năng, hãy cố gắng “ghi điểm” theo hai hướng.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1). Tác động.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2). Khó khăn.</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Ý tưởng dự án có tác động và dễ thực hiện nên được ưu tiên cao nhất → Góc phần tư I.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Ý tưởng dự án ít tác động và khó thực hiện nhất nên được ưu tiên thấp nhất → Góc phần tư IV. Loại dự án này thường không được khuyến khích.  </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sz="1200" dirty="0">
                  <a:latin typeface="Times New Roman" panose="02020603050405020304" pitchFamily="18" charset="0"/>
                  <a:cs typeface="Times New Roman" panose="02020603050405020304" pitchFamily="18"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20</a:t>
            </a:fld>
            <a:endParaRPr lang="ko-KR" altLang="en-US"/>
          </a:p>
        </p:txBody>
      </p:sp>
    </p:spTree>
    <p:extLst>
      <p:ext uri="{BB962C8B-B14F-4D97-AF65-F5344CB8AC3E}">
        <p14:creationId xmlns:p14="http://schemas.microsoft.com/office/powerpoint/2010/main" val="736682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Trong Phương pháp tiếp cận từ dưới lên, cần “phát hiện” ý tưởng dự án cụ thể từ dữ liệu (thô) thông qua khám phá. Nếu có dữ liệu riêng được tích lũy trong nhiều năm, chúng ta có thể tìm thấy ý tưởng dự án và tạo ra giá trị bằng cách khám phá dữ</a:t>
                </a:r>
                <a:r>
                  <a:rPr lang="en-US" baseline="0" dirty="0"/>
                  <a:t> </a:t>
                </a:r>
                <a:r>
                  <a:rPr lang="vi-VN" dirty="0"/>
                  <a:t>liệu. Tuy nhiên, trong đồ án tốt nghiệp này, vì không quyết định chủ đề dự án và không cung cấp dữ liệu, chúng ta không nên dành thời gian vô nghĩa để khám phá dữ liệu.</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21</a:t>
            </a:fld>
            <a:endParaRPr lang="ko-KR" altLang="en-US"/>
          </a:p>
        </p:txBody>
      </p:sp>
    </p:spTree>
    <p:extLst>
      <p:ext uri="{BB962C8B-B14F-4D97-AF65-F5344CB8AC3E}">
        <p14:creationId xmlns:p14="http://schemas.microsoft.com/office/powerpoint/2010/main" val="2052357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311464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Nào, hãy tìm hiểu sâu hơn về “tư duy thiết kế”.</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Hãy nhớ rằng điều quan trọng trong tư duy thiết kế không chỉ là về bề ngoài hay cảm nhận.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Tư duy thiết kế còn lớn hơn thế.</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108573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Design thinking lies at the intersection between the analytical and intuitive ways of doing things.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It gets the best from the both.</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662852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Có bốn yếu tố chính mô tả Tư duy thiết kế là gì. 
</a:t>
                </a:r>
                <a:endParaRPr lang="en-US" dirty="0"/>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vi-VN" dirty="0"/>
                  <a:t>Lấy con người làm trung tâm: Bạn phải bắt đầu suy nghĩ từ một quan điểm nhất định. Nó có thể là của riêng bạn hoặc của người khác. Bạn có thể phỏng vấn người có liên quan nếu bạn cần. Hoặc bạn cũng có thể vẽ một nhân vật đại diện cho một nhóm người nhất định.
Tính sáng tạo cao: Bạn cần động não để có được nhiều ý tưởng nhất có thể. Trong tư duy thiết kế, bạn cần theo đuổi số lượng hơn chất lượng. Khi bạn phân kỳ, bạn có thể hội tụ sau đó.
Thực hành: Thất bại nhanh chóng. Bạn nên tiến hành thử nghiệm nhanh chóng, nhận phản hồi và áp dụng chúng nhanh nhất có thể.
Lặp đi lặp lại: Nghệ thuật tư duy thiết kế nằm ở số lần tạo mẫu - thử nghiệm lặp lại trong một khoảng thời gian nhất định. Nếu bạn kiểm tra và học hỏi nhiều lần hơn đối thủ cạnh tranh, bạn sẽ nhận được nhiều phần thưởng hiệu quả hơn</a:t>
                </a:r>
                <a:r>
                  <a:rPr lang="en-US" altLang="ko-KR" sz="1200" dirty="0">
                    <a:solidFill>
                      <a:schemeClr val="bg1"/>
                    </a:solidFill>
                    <a:latin typeface="SamsungOne-700" panose="020B0803030303020204" pitchFamily="34" charset="0"/>
                    <a:ea typeface="SamsungOne-700" panose="020B0803030303020204" pitchFamily="34" charset="0"/>
                  </a:rPr>
                  <a:t>.</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0616199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mn-lt"/>
                    <a:ea typeface="+mn-ea"/>
                    <a:cs typeface="+mn-cs"/>
                  </a:rPr>
                  <a:t>Tư duy thiết kế rất dễ rối rắm. Điều này có thể khiến đa số chúng ta thấy bực bội. Có thể bạn sẽ không biết mình sẽ đi đến đâu, nhưng hãy tin rằng bạn sẽ nhận được kết quả tốt đẹp. Do đó, quan trọng là phải tin tưởng vào quá trình và cố gắng tập trung.</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593843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ltLang="ko-KR" sz="1200" b="0" i="0" kern="1200" dirty="0">
                <a:solidFill>
                  <a:schemeClr val="tx1"/>
                </a:solidFill>
                <a:effectLst/>
                <a:latin typeface="+mn-lt"/>
                <a:ea typeface="+mn-ea"/>
                <a:cs typeface="+mn-cs"/>
              </a:rPr>
              <a:t>Tư duy cũng giống như một nhà thiết kế, nó có thể thay đổi cách một tổ chức phát triển sản phẩm, dịch vụ, quy trình và chiến lược. IDEO gọi phương pháp này là tư duy thiết kế, nghĩa là kết hợp mong muốn của con người với khả năng của công nghệ và khả năng về kinh tế. Tư duy giúp những người chưa từng học thiết kế cũng có thể sử dụng các công cụ sáng tạo để giải quyết rất nhiều vấn đề.</a:t>
            </a:r>
          </a:p>
          <a:p>
            <a:endParaRPr lang="vi-VN" altLang="ko-KR"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177898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Chúng ta sẽ so sánh các khía cạnh chính của “tư duy thiết kế” và “tư duy phân tích”.</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6615722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598915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8109719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99104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2335008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048779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8312153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9945356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0224631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Design thinking is structured in five steps with convergence and divergence cycles.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5807806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Ở bước đầu tiên, chúng </a:t>
                </a:r>
                <a:r>
                  <a:rPr lang="en-US" altLang="ko-KR" sz="1200" dirty="0">
                    <a:latin typeface="Times New Roman" panose="02020603050405020304" pitchFamily="18" charset="0"/>
                    <a:cs typeface="Times New Roman" panose="02020603050405020304" pitchFamily="18" charset="0"/>
                  </a:rPr>
                  <a:t>ta</a:t>
                </a:r>
                <a:r>
                  <a:rPr lang="vi-VN" altLang="ko-KR" sz="1200" dirty="0">
                    <a:latin typeface="Times New Roman" panose="02020603050405020304" pitchFamily="18" charset="0"/>
                    <a:cs typeface="Times New Roman" panose="02020603050405020304" pitchFamily="18" charset="0"/>
                  </a:rPr>
                  <a:t> có được sự đồng cảm từ người dùng thông qua quan sát và thực hiện (phỏng vấn).</a:t>
                </a: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Kết quả từ bước này là đạt được sự đồng cảm. Chúng ta nên cảm nhận nỗi đau và khó khăn của người dùng như của chính chúng ta.</a:t>
                </a: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Các điểm chính là:</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 Quan sát, tham gia và lắng nghe.</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+Đồng cảm = Em (in) + Pathos (cảm giác), nghĩa là hòa mình vào trải nghiệm và cảm giác của người khác.</a:t>
                </a: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err="1">
                    <a:latin typeface="Times New Roman" panose="02020603050405020304" pitchFamily="18" charset="0"/>
                    <a:cs typeface="Times New Roman" panose="02020603050405020304" pitchFamily="18" charset="0"/>
                  </a:rPr>
                  <a:t>Tiếp</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theo</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chúng</a:t>
                </a:r>
                <a:r>
                  <a:rPr lang="en-US" altLang="ko-KR" sz="1200" dirty="0">
                    <a:latin typeface="Times New Roman" panose="02020603050405020304" pitchFamily="18" charset="0"/>
                    <a:cs typeface="Times New Roman" panose="02020603050405020304" pitchFamily="18" charset="0"/>
                  </a:rPr>
                  <a:t> ta </a:t>
                </a:r>
                <a:r>
                  <a:rPr lang="en-US" altLang="ko-KR" sz="1200" dirty="0" err="1">
                    <a:latin typeface="Times New Roman" panose="02020603050405020304" pitchFamily="18" charset="0"/>
                    <a:cs typeface="Times New Roman" panose="02020603050405020304" pitchFamily="18" charset="0"/>
                  </a:rPr>
                  <a:t>cần</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xác</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định</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các</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vấn</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đề</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có</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giá</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trị</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cao</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truyền</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cảm</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hứng</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và</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thực</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tế</a:t>
                </a:r>
                <a:r>
                  <a:rPr lang="en-US" altLang="ko-KR" sz="1200" dirty="0">
                    <a:latin typeface="Times New Roman"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Các điểm chính: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 Sử dụng những hiểu biết có được từ bước trước đó.</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 Đặt những câu hỏi như: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   “ai cần giúp đỡ?”</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   “giá trị nằm ở đâu?”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   “hướng đi của chúng ta là gì?”</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   “điều gì đã gây ra vấn đề/khó khăn đó?”</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 </a:t>
                </a: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1899091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6204686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318050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ea typeface="Malgun Gothic" panose="020B0503020000020004" pitchFamily="34" charset="-127"/>
                  </a:rPr>
                  <a:t>Trước khi bắt đầu một dự án AI, chúng ta nên dành thời gian lập kế hoạch.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ea typeface="Malgun Gothic" panose="020B0503020000020004" pitchFamily="34" charset="-127"/>
                  </a:rPr>
                  <a:t>Có những khung “dự án dữ liệu” nổi tiếng mà chúng ta sắp tìm hiểu.</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latin typeface="Malgun Gothic" panose="020B0503020000020004" pitchFamily="34" charset="-127"/>
                  <a:ea typeface="Malgun Gothic" panose="020B0503020000020004" pitchFamily="34"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ea typeface="Malgun Gothic" panose="020B0503020000020004" pitchFamily="34" charset="-127"/>
                  </a:rPr>
                  <a:t>Tuyệt đối không cường điệu hóa </a:t>
                </a:r>
                <a:r>
                  <a:rPr lang="vi-VN" b="1" dirty="0">
                    <a:ea typeface="Malgun Gothic" panose="020B0503020000020004" pitchFamily="34" charset="-127"/>
                  </a:rPr>
                  <a:t>vấn đề </a:t>
                </a:r>
                <a:r>
                  <a:rPr lang="vi-VN" dirty="0">
                    <a:ea typeface="Malgun Gothic" panose="020B0503020000020004" pitchFamily="34" charset="-127"/>
                  </a:rPr>
                  <a:t>xuất hiện trước!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ea typeface="Malgun Gothic" panose="020B0503020000020004" pitchFamily="34" charset="-127"/>
                  </a:rPr>
                  <a:t>Mọi người thường cố gắng tìm ra vấn đề phù hợp với (các) giải pháp mà họ có.</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latin typeface="Malgun Gothic" panose="020B0503020000020004" pitchFamily="34" charset="-127"/>
                  <a:ea typeface="Malgun Gothic" panose="020B0503020000020004" pitchFamily="34"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ea typeface="Malgun Gothic" panose="020B0503020000020004" pitchFamily="34" charset="-127"/>
                  </a:rPr>
                  <a:t>Hãy tưởng tượng bạn muốn mua cho mình một đôi giày.</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ea typeface="Malgun Gothic" panose="020B0503020000020004" pitchFamily="34" charset="-127"/>
                  </a:rPr>
                  <a:t>Với kích thước của bàn chân (vấn đề), bạn sẽ tìm được đôi giày có kích thước phù hợp (giải pháp). Đúng không?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latin typeface="Malgun Gothic" panose="020B0503020000020004" pitchFamily="34" charset="-127"/>
                  <a:ea typeface="Malgun Gothic" panose="020B0503020000020004" pitchFamily="34"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ea typeface="Malgun Gothic" panose="020B0503020000020004" pitchFamily="34" charset="-127"/>
                  </a:rPr>
                  <a:t>Vậy giải pháp </a:t>
                </a:r>
                <a:r>
                  <a:rPr lang="vi-VN" b="1" dirty="0">
                    <a:ea typeface="Malgun Gothic" panose="020B0503020000020004" pitchFamily="34" charset="-127"/>
                  </a:rPr>
                  <a:t>xuất hiện sau khi </a:t>
                </a:r>
                <a:r>
                  <a:rPr lang="vi-VN" dirty="0">
                    <a:ea typeface="Malgun Gothic" panose="020B0503020000020004" pitchFamily="34" charset="-127"/>
                  </a:rPr>
                  <a:t>vấn đề được xác định rõ. Không phải ngược lại.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latin typeface="Malgun Gothic" panose="020B0503020000020004" pitchFamily="34" charset="-127"/>
                  <a:ea typeface="Malgun Gothic" panose="020B0503020000020004" pitchFamily="34"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latin typeface="Malgun Gothic" panose="020B0503020000020004" pitchFamily="34" charset="-127"/>
                  <a:ea typeface="Malgun Gothic" panose="020B0503020000020004" pitchFamily="34"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latin typeface="Malgun Gothic" panose="020B0503020000020004" pitchFamily="34" charset="-127"/>
                  <a:ea typeface="Malgun Gothic" panose="020B0503020000020004" pitchFamily="34"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latin typeface="Malgun Gothic" panose="020B0503020000020004" pitchFamily="34" charset="-127"/>
                  <a:ea typeface="Malgun Gothic" panose="020B0503020000020004" pitchFamily="34"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latin typeface="Malgun Gothic" panose="020B0503020000020004" pitchFamily="34" charset="-127"/>
                  <a:ea typeface="Malgun Gothic" panose="020B0503020000020004" pitchFamily="34"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latin typeface="Malgun Gothic" panose="020B0503020000020004" pitchFamily="34" charset="-127"/>
                  <a:ea typeface="Malgun Gothic" panose="020B0503020000020004" pitchFamily="34"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latin typeface="Malgun Gothic" panose="020B0503020000020004" pitchFamily="34" charset="-127"/>
                  <a:ea typeface="Malgun Gothic" panose="020B0503020000020004" pitchFamily="34" charset="-127"/>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4</a:t>
            </a:fld>
            <a:endParaRPr lang="ko-KR" altLang="en-US"/>
          </a:p>
        </p:txBody>
      </p:sp>
    </p:spTree>
    <p:extLst>
      <p:ext uri="{BB962C8B-B14F-4D97-AF65-F5344CB8AC3E}">
        <p14:creationId xmlns:p14="http://schemas.microsoft.com/office/powerpoint/2010/main" val="34832346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1561429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1136769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2111881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2399933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306873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6277682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886669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0451606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6561106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133056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err="1"/>
                  <a:t>Có</a:t>
                </a:r>
                <a:r>
                  <a:rPr lang="en-US" baseline="0" dirty="0"/>
                  <a:t> 4 </a:t>
                </a:r>
                <a:r>
                  <a:rPr lang="en-US" baseline="0" dirty="0" err="1"/>
                  <a:t>kiểu</a:t>
                </a:r>
                <a:r>
                  <a:rPr lang="en-US" baseline="0" dirty="0"/>
                  <a:t> </a:t>
                </a:r>
                <a:r>
                  <a:rPr lang="en-US" baseline="0" dirty="0" err="1"/>
                  <a:t>dự</a:t>
                </a:r>
                <a:r>
                  <a:rPr lang="en-US" baseline="0" dirty="0"/>
                  <a:t> </a:t>
                </a:r>
                <a:r>
                  <a:rPr lang="en-US" baseline="0" dirty="0" err="1"/>
                  <a:t>án</a:t>
                </a:r>
                <a:r>
                  <a:rPr lang="en-US" baseline="0" dirty="0"/>
                  <a:t>:</a:t>
                </a: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ea typeface="Malgun Gothic" panose="020B0503020000020004" pitchFamily="34" charset="-127"/>
                  </a:rPr>
                  <a:t>1). Tối ưu hóa: khi đã biết (đã xác định) vấn đề và cũng đã biết (đã quyết định) phương pháp.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2). Giải pháp: khi đã biết (đã xác định) vấn đề nhưng chưa biết (chưa quyết định) phương pháp.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3). Hiểu biết: khi chưa biết (chưa xác định) vấn đề nhưng đã biết (đã quyết định) phương pháp.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4). Phát hiện: khi chưa biết (chưa xác định) vấn đề và cũng chưa biết (chưa quyết định) phương pháp.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5</a:t>
            </a:fld>
            <a:endParaRPr lang="ko-KR" altLang="en-US"/>
          </a:p>
        </p:txBody>
      </p:sp>
    </p:spTree>
    <p:extLst>
      <p:ext uri="{BB962C8B-B14F-4D97-AF65-F5344CB8AC3E}">
        <p14:creationId xmlns:p14="http://schemas.microsoft.com/office/powerpoint/2010/main" val="6241996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1052833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855460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4693286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6454981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9943466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1960534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5231271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6092405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You can imagine who would be beneficiary of your products or services. Then, choose one person in mind, create image of the person, and write down who the person is. Describe details as much as possible.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8576463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Imagine a persona and what the person wants and hates as well.  Then, you will more deeply understand how the person feels.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6507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Giá trị (*) giảm do giải pháp hữu ích bị trì hoãn.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Mục tiêu lập kế hoạch dự án là giảm trì hoãn để bảo toàn phần lớn giá trị thời gian.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 Thông thường, bạn có thể coi đó là “giá trị kinh doanh”. </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6</a:t>
            </a:fld>
            <a:endParaRPr lang="ko-KR" altLang="en-US"/>
          </a:p>
        </p:txBody>
      </p:sp>
    </p:spTree>
    <p:extLst>
      <p:ext uri="{BB962C8B-B14F-4D97-AF65-F5344CB8AC3E}">
        <p14:creationId xmlns:p14="http://schemas.microsoft.com/office/powerpoint/2010/main" val="16152261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Các điểm chính: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 Khám phá, kiến tạo và hình dung (nghĩa đen là vẽ!).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 Động não và thu thập ý kiến.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 Đừng phê bình mà hãy góp ý cho ý tưởng của người khác.</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 Người cố vấn có thể đưa ra “câu hỏi kích thích”.  </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sz="1200" dirty="0">
                  <a:latin typeface="Times New Roman" panose="02020603050405020304" pitchFamily="18" charset="0"/>
                  <a:cs typeface="Times New Roman" panose="02020603050405020304" pitchFamily="18"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6328687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3290954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5341159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372041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1155088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Xây dựng ý tưởng với giấy ghi chú. Ngoài ma trận 2 x 2, bạn có thể sử dụng các cách nhóm ý tưởng khác.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65</a:t>
            </a:fld>
            <a:endParaRPr lang="ko-KR" altLang="en-US"/>
          </a:p>
        </p:txBody>
      </p:sp>
    </p:spTree>
    <p:extLst>
      <p:ext uri="{BB962C8B-B14F-4D97-AF65-F5344CB8AC3E}">
        <p14:creationId xmlns:p14="http://schemas.microsoft.com/office/powerpoint/2010/main" val="18769995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4227308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9595000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174065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930348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Giá trị (*) giảm do giải pháp hữu ích bị trì hoãn.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Mục tiêu lập kế hoạch dự án là giảm trì hoãn để bảo toàn phần lớn giá trị thời gian.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 Thông thường, bạn có thể coi đó là “giá trị kinh doanh”. </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7</a:t>
            </a:fld>
            <a:endParaRPr lang="ko-KR" altLang="en-US"/>
          </a:p>
        </p:txBody>
      </p:sp>
    </p:spTree>
    <p:extLst>
      <p:ext uri="{BB962C8B-B14F-4D97-AF65-F5344CB8AC3E}">
        <p14:creationId xmlns:p14="http://schemas.microsoft.com/office/powerpoint/2010/main" val="42329086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708299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8770219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124080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4367763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4561168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Các điểm chính: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 Đưa bản mẫu cho người dùng.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 Để người dùng trải nghiệm bản mẫu. Sau đó, quan sát phản ứng của người dùng với bản mẫu.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 Thu thập phản hồi của người dùng: tập trung vào “trải nghiệm người dùng”, “cảm giác của người dùng” và “ấn tượng đầu tiên của người dùng”.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sz="1200" dirty="0">
                  <a:latin typeface="Times New Roman" panose="02020603050405020304" pitchFamily="18" charset="0"/>
                  <a:cs typeface="Times New Roman" panose="02020603050405020304" pitchFamily="18" charset="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665645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68053719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17457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8500515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229778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Khi lập kế hoạch, chúng ta cần cân nhắc kỹ lưỡng về dữ liệu: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+Chúng ta thu thập dữ liệu như thế nào?</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+Khối lượng thế nào: lớn, trung bình, nhỏ?</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+Dữ liệu có cấu trúc hay phi cấu trúc?</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8</a:t>
            </a:fld>
            <a:endParaRPr lang="ko-KR" altLang="en-US"/>
          </a:p>
        </p:txBody>
      </p:sp>
    </p:spTree>
    <p:extLst>
      <p:ext uri="{BB962C8B-B14F-4D97-AF65-F5344CB8AC3E}">
        <p14:creationId xmlns:p14="http://schemas.microsoft.com/office/powerpoint/2010/main" val="21579234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327975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1252887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0462506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5345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Sau đó, chúng ta tìm hiểu các cân nhắc khác như đã đề cập ở đây.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9</a:t>
            </a:fld>
            <a:endParaRPr lang="ko-KR" altLang="en-US"/>
          </a:p>
        </p:txBody>
      </p:sp>
    </p:spTree>
    <p:extLst>
      <p:ext uri="{BB962C8B-B14F-4D97-AF65-F5344CB8AC3E}">
        <p14:creationId xmlns:p14="http://schemas.microsoft.com/office/powerpoint/2010/main" val="576049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eak Tim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005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defTabSz="914126">
              <a:defRPr/>
            </a:pPr>
            <a:endParaRPr lang="ko-KR" altLang="en-US" sz="1959" dirty="0">
              <a:solidFill>
                <a:prstClr val="black"/>
              </a:solidFill>
            </a:endParaRPr>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655803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defTabSz="914126">
              <a:defRPr/>
            </a:pPr>
            <a:endParaRPr lang="ko-KR" altLang="en-US" sz="1959" dirty="0">
              <a:solidFill>
                <a:prstClr val="black"/>
              </a:solidFill>
            </a:endParaRPr>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89189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defTabSz="914126">
              <a:defRPr/>
            </a:pPr>
            <a:endParaRPr lang="ko-KR" altLang="en-US" sz="1959" dirty="0">
              <a:solidFill>
                <a:prstClr val="black"/>
              </a:solidFill>
            </a:endParaRPr>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580565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277458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Tree>
    <p:extLst>
      <p:ext uri="{BB962C8B-B14F-4D97-AF65-F5344CB8AC3E}">
        <p14:creationId xmlns:p14="http://schemas.microsoft.com/office/powerpoint/2010/main" val="3724097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vi-VN" altLang="ko-KR" sz="900" kern="12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kern="12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10. </a:t>
            </a:r>
            <a:r>
              <a:rPr lang="en-US" altLang="ko-KR" sz="900" kern="12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Bắt</a:t>
            </a:r>
            <a:r>
              <a:rPr lang="en-US" altLang="ko-KR" sz="900" kern="12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đầu</a:t>
            </a:r>
            <a:r>
              <a:rPr lang="en-US" altLang="ko-KR" sz="900" kern="12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một</a:t>
            </a:r>
            <a:r>
              <a:rPr lang="en-US" altLang="ko-KR" sz="900" kern="12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dự</a:t>
            </a:r>
            <a:r>
              <a:rPr lang="en-US" altLang="ko-KR" sz="900" kern="12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án</a:t>
            </a:r>
            <a:r>
              <a:rPr lang="en-US" altLang="ko-KR" sz="900" kern="12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AI</a:t>
            </a:r>
          </a:p>
        </p:txBody>
      </p:sp>
    </p:spTree>
    <p:extLst>
      <p:ext uri="{BB962C8B-B14F-4D97-AF65-F5344CB8AC3E}">
        <p14:creationId xmlns:p14="http://schemas.microsoft.com/office/powerpoint/2010/main" val="3616715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094">
              <a:defRPr/>
            </a:pPr>
            <a:fld id="{43977B04-C971-4466-AB79-612C9E649B30}" type="slidenum">
              <a:rPr lang="en-US" altLang="ko-KR" smtClean="0">
                <a:solidFill>
                  <a:prstClr val="white">
                    <a:lumMod val="50000"/>
                  </a:prstClr>
                </a:solidFill>
                <a:latin typeface="SamsungOne-400" panose="020B0503030303020204" pitchFamily="34" charset="0"/>
                <a:ea typeface="SamsungOne-400" panose="020B0503030303020204" pitchFamily="34" charset="0"/>
              </a:rPr>
              <a:pPr defTabSz="914094">
                <a:defRPr/>
              </a:pPr>
              <a:t>‹#›</a:t>
            </a:fld>
            <a:endParaRPr lang="en-US" altLang="ko-KR" dirty="0">
              <a:solidFill>
                <a:prstClr val="white">
                  <a:lumMod val="50000"/>
                </a:prst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r>
              <a:rPr lang="en-US" altLang="ko-KR" sz="1100" dirty="0">
                <a:solidFill>
                  <a:prstClr val="white">
                    <a:lumMod val="50000"/>
                  </a:prst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6"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094">
              <a:defRPr/>
            </a:pPr>
            <a:r>
              <a:rPr lang="vi-VN" altLang="ko-KR" dirty="0">
                <a:solidFill>
                  <a:prstClr val="white">
                    <a:lumMod val="50000"/>
                  </a:prstClr>
                </a:solidFill>
                <a:latin typeface="iCiel Samsung Sharp Sans Medium" pitchFamily="2" charset="0"/>
                <a:ea typeface="iCiel Samsung Sharp Sans Medium" pitchFamily="2" charset="0"/>
                <a:cs typeface="iCiel Samsung Sharp Sans Medium" pitchFamily="2" charset="0"/>
              </a:rPr>
              <a:t>Chương</a:t>
            </a:r>
            <a:r>
              <a:rPr lang="en-US" altLang="ko-KR" dirty="0">
                <a:solidFill>
                  <a:prstClr val="white">
                    <a:lumMod val="50000"/>
                  </a:prstClr>
                </a:solidFill>
                <a:latin typeface="iCiel Samsung Sharp Sans Medium" pitchFamily="2" charset="0"/>
                <a:ea typeface="iCiel Samsung Sharp Sans Medium" pitchFamily="2" charset="0"/>
                <a:cs typeface="iCiel Samsung Sharp Sans Medium" pitchFamily="2" charset="0"/>
              </a:rPr>
              <a:t> 9. </a:t>
            </a:r>
            <a:r>
              <a:rPr lang="en" altLang="ko-KR" dirty="0">
                <a:solidFill>
                  <a:prstClr val="white">
                    <a:lumMod val="50000"/>
                  </a:prstClr>
                </a:solidFill>
                <a:latin typeface="iCiel Samsung Sharp Sans Medium" pitchFamily="2" charset="0"/>
                <a:ea typeface="iCiel Samsung Sharp Sans Medium" pitchFamily="2" charset="0"/>
                <a:cs typeface="iCiel Samsung Sharp Sans Medium" pitchFamily="2" charset="0"/>
              </a:rPr>
              <a:t>Various Deep Learning Topics</a:t>
            </a:r>
            <a:endParaRPr lang="ko-KR" altLang="en-US" dirty="0">
              <a:solidFill>
                <a:prstClr val="white">
                  <a:lumMod val="50000"/>
                </a:prstClr>
              </a:solidFill>
              <a:latin typeface="iCiel Samsung Sharp Sans Medium" pitchFamily="2" charset="0"/>
              <a:ea typeface="SamsungSharpSans-Medium" pitchFamily="2" charset="0"/>
              <a:cs typeface="iCiel Samsung Sharp Sans Medium" pitchFamily="2" charset="0"/>
            </a:endParaRPr>
          </a:p>
        </p:txBody>
      </p:sp>
    </p:spTree>
    <p:extLst>
      <p:ext uri="{BB962C8B-B14F-4D97-AF65-F5344CB8AC3E}">
        <p14:creationId xmlns:p14="http://schemas.microsoft.com/office/powerpoint/2010/main" val="994805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094">
              <a:defRPr/>
            </a:pPr>
            <a:fld id="{43977B04-C971-4466-AB79-612C9E649B30}" type="slidenum">
              <a:rPr lang="en-US" altLang="ko-KR" smtClean="0">
                <a:solidFill>
                  <a:prstClr val="white">
                    <a:lumMod val="50000"/>
                  </a:prstClr>
                </a:solidFill>
                <a:latin typeface="SamsungOne-400" panose="020B0503030303020204" pitchFamily="34" charset="0"/>
                <a:ea typeface="SamsungOne-400" panose="020B0503030303020204" pitchFamily="34" charset="0"/>
              </a:rPr>
              <a:pPr defTabSz="914094">
                <a:defRPr/>
              </a:pPr>
              <a:t>‹#›</a:t>
            </a:fld>
            <a:endParaRPr lang="en-US" altLang="ko-KR" dirty="0">
              <a:solidFill>
                <a:prstClr val="white">
                  <a:lumMod val="50000"/>
                </a:prst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r>
              <a:rPr lang="en-US" altLang="ko-KR" sz="1100" dirty="0">
                <a:solidFill>
                  <a:prstClr val="white">
                    <a:lumMod val="50000"/>
                  </a:prstClr>
                </a:solidFill>
                <a:latin typeface="iCiel Samsung Sharp Sans Bold" pitchFamily="2" charset="0"/>
                <a:ea typeface="iCiel Samsung Sharp Sans Bold" pitchFamily="2" charset="0"/>
                <a:cs typeface="iCiel Samsung Sharp Sans Bold" pitchFamily="2" charset="0"/>
              </a:rPr>
              <a:t>Samsung Innovation Campus</a:t>
            </a:r>
          </a:p>
        </p:txBody>
      </p:sp>
    </p:spTree>
    <p:extLst>
      <p:ext uri="{BB962C8B-B14F-4D97-AF65-F5344CB8AC3E}">
        <p14:creationId xmlns:p14="http://schemas.microsoft.com/office/powerpoint/2010/main" val="2146441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094">
              <a:defRPr/>
            </a:pPr>
            <a:fld id="{43977B04-C971-4466-AB79-612C9E649B30}" type="slidenum">
              <a:rPr lang="en-US" altLang="ko-KR" smtClean="0">
                <a:solidFill>
                  <a:prstClr val="white">
                    <a:lumMod val="50000"/>
                  </a:prstClr>
                </a:solidFill>
                <a:latin typeface="SamsungOne-400" panose="020B0503030303020204" pitchFamily="34" charset="0"/>
                <a:ea typeface="SamsungOne-400" panose="020B0503030303020204" pitchFamily="34" charset="0"/>
              </a:rPr>
              <a:pPr defTabSz="914094">
                <a:defRPr/>
              </a:pPr>
              <a:t>‹#›</a:t>
            </a:fld>
            <a:endParaRPr lang="en-US" altLang="ko-KR" dirty="0">
              <a:solidFill>
                <a:prstClr val="white">
                  <a:lumMod val="50000"/>
                </a:prst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r>
              <a:rPr lang="en-US" altLang="ko-KR" sz="1100" dirty="0">
                <a:solidFill>
                  <a:prstClr val="white">
                    <a:lumMod val="50000"/>
                  </a:prst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vi-VN" altLang="ko-KR" sz="900" kern="12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kern="12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10. </a:t>
            </a:r>
            <a:r>
              <a:rPr lang="en-US" altLang="ko-KR" sz="900" kern="12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Bắt</a:t>
            </a:r>
            <a:r>
              <a:rPr lang="en-US" altLang="ko-KR" sz="900" kern="12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đầu</a:t>
            </a:r>
            <a:r>
              <a:rPr lang="en-US" altLang="ko-KR" sz="900" kern="12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một</a:t>
            </a:r>
            <a:r>
              <a:rPr lang="en-US" altLang="ko-KR" sz="900" kern="12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dự</a:t>
            </a:r>
            <a:r>
              <a:rPr lang="en-US" altLang="ko-KR" sz="900" kern="12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án</a:t>
            </a:r>
            <a:r>
              <a:rPr lang="en-US" altLang="ko-KR" sz="900" kern="12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AI</a:t>
            </a:r>
          </a:p>
        </p:txBody>
      </p:sp>
    </p:spTree>
    <p:extLst>
      <p:ext uri="{BB962C8B-B14F-4D97-AF65-F5344CB8AC3E}">
        <p14:creationId xmlns:p14="http://schemas.microsoft.com/office/powerpoint/2010/main" val="249741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094">
              <a:defRPr/>
            </a:pPr>
            <a:fld id="{43977B04-C971-4466-AB79-612C9E649B30}" type="slidenum">
              <a:rPr lang="en-US" altLang="ko-KR" smtClean="0">
                <a:solidFill>
                  <a:prstClr val="white">
                    <a:lumMod val="50000"/>
                  </a:prstClr>
                </a:solidFill>
                <a:latin typeface="SamsungOne-400" panose="020B0503030303020204" pitchFamily="34" charset="0"/>
                <a:ea typeface="SamsungOne-400" panose="020B0503030303020204" pitchFamily="34" charset="0"/>
              </a:rPr>
              <a:pPr defTabSz="914094">
                <a:defRPr/>
              </a:pPr>
              <a:t>‹#›</a:t>
            </a:fld>
            <a:endParaRPr lang="en-US" altLang="ko-KR" dirty="0">
              <a:solidFill>
                <a:prstClr val="white">
                  <a:lumMod val="50000"/>
                </a:prst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r>
              <a:rPr lang="en-US" altLang="ko-KR" sz="1100" dirty="0">
                <a:solidFill>
                  <a:prstClr val="white">
                    <a:lumMod val="50000"/>
                  </a:prst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vi-VN" altLang="ko-KR" sz="900" kern="12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kern="12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10. </a:t>
            </a:r>
            <a:r>
              <a:rPr lang="en-US" altLang="ko-KR" sz="900" kern="12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Bắt</a:t>
            </a:r>
            <a:r>
              <a:rPr lang="en-US" altLang="ko-KR" sz="900" kern="12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đầu</a:t>
            </a:r>
            <a:r>
              <a:rPr lang="en-US" altLang="ko-KR" sz="900" kern="12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một</a:t>
            </a:r>
            <a:r>
              <a:rPr lang="en-US" altLang="ko-KR" sz="900" kern="12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dự</a:t>
            </a:r>
            <a:r>
              <a:rPr lang="en-US" altLang="ko-KR" sz="900" kern="12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kern="12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án</a:t>
            </a:r>
            <a:r>
              <a:rPr lang="en-US" altLang="ko-KR" sz="900" kern="12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AI</a:t>
            </a:r>
          </a:p>
        </p:txBody>
      </p:sp>
    </p:spTree>
    <p:extLst>
      <p:ext uri="{BB962C8B-B14F-4D97-AF65-F5344CB8AC3E}">
        <p14:creationId xmlns:p14="http://schemas.microsoft.com/office/powerpoint/2010/main" val="797573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1959">
              <a:solidFill>
                <a:prstClr val="white"/>
              </a:solidFill>
            </a:endParaRPr>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126">
              <a:defRPr/>
            </a:pPr>
            <a:r>
              <a:rPr lang="ko-KR" altLang="en-US" sz="1000" dirty="0">
                <a:solidFill>
                  <a:prstClr val="white"/>
                </a:solidFill>
                <a:latin typeface="SamsungOne 400C" panose="020B0506030303020204" pitchFamily="34" charset="0"/>
                <a:ea typeface="SamsungOne-400" panose="020B0503030303020204" pitchFamily="34" charset="0"/>
              </a:rPr>
              <a:t>ⓒ</a:t>
            </a:r>
            <a:r>
              <a:rPr lang="en-US" altLang="ko-KR" sz="1000" dirty="0">
                <a:solidFill>
                  <a:prstClr val="white"/>
                </a:solidFill>
                <a:latin typeface="SamsungOne 400C" panose="020B0506030303020204" pitchFamily="34" charset="0"/>
                <a:ea typeface="SamsungOne 400C" panose="020B0506030303020204" pitchFamily="34" charset="0"/>
              </a:rPr>
              <a:t>2022 SAMSUNG. All rights reserved.</a:t>
            </a:r>
          </a:p>
          <a:p>
            <a:pPr defTabSz="914126">
              <a:spcBef>
                <a:spcPts val="600"/>
              </a:spcBef>
              <a:defRPr/>
            </a:pPr>
            <a:r>
              <a:rPr lang="en-US" altLang="ko-KR" sz="1000" dirty="0">
                <a:solidFill>
                  <a:prstClr val="white"/>
                </a:solidFill>
                <a:latin typeface="SamsungOne 400C" panose="020B0506030303020204" pitchFamily="34" charset="0"/>
                <a:ea typeface="SamsungOne 400C" panose="020B0506030303020204" pitchFamily="34" charset="0"/>
              </a:rPr>
              <a:t>Samsung Electronics Corporate Citizenship Office holds the copyright of book.</a:t>
            </a:r>
          </a:p>
          <a:p>
            <a:pPr defTabSz="914126">
              <a:spcBef>
                <a:spcPts val="300"/>
              </a:spcBef>
              <a:defRPr/>
            </a:pPr>
            <a:r>
              <a:rPr lang="en-US" altLang="ko-KR" sz="1000" dirty="0">
                <a:solidFill>
                  <a:prstClr val="white"/>
                </a:solidFill>
                <a:latin typeface="SamsungOne 400C" panose="020B0506030303020204" pitchFamily="34" charset="0"/>
                <a:ea typeface="SamsungOne 400C" panose="020B0506030303020204" pitchFamily="34" charset="0"/>
              </a:rPr>
              <a:t>This book is a literary property protected by copyright law so reprint and reproduction without permission are prohibited. </a:t>
            </a:r>
          </a:p>
          <a:p>
            <a:pPr defTabSz="914126">
              <a:defRPr/>
            </a:pPr>
            <a:r>
              <a:rPr lang="en-US" altLang="ko-KR" sz="1000" dirty="0">
                <a:solidFill>
                  <a:prstClr val="white"/>
                </a:solidFill>
                <a:latin typeface="SamsungOne 400C" panose="020B0506030303020204" pitchFamily="34" charset="0"/>
                <a:ea typeface="SamsungOne 400C" panose="020B0506030303020204" pitchFamily="34" charset="0"/>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defTabSz="914126">
              <a:defRPr/>
            </a:pPr>
            <a:endParaRPr lang="ko-KR" altLang="en-US" sz="1959" dirty="0">
              <a:solidFill>
                <a:prstClr val="black"/>
              </a:solidFill>
            </a:endParaRPr>
          </a:p>
        </p:txBody>
      </p:sp>
    </p:spTree>
    <p:extLst>
      <p:ext uri="{BB962C8B-B14F-4D97-AF65-F5344CB8AC3E}">
        <p14:creationId xmlns:p14="http://schemas.microsoft.com/office/powerpoint/2010/main" val="40880003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267492"/>
      </p:ext>
    </p:extLst>
  </p:cSld>
  <p:clrMap bg1="lt1" tx1="dk1" bg2="lt2" tx2="dk2" accent1="accent1" accent2="accent2" accent3="accent3" accent4="accent4" accent5="accent5" accent6="accent6" hlink="hlink" folHlink="folHlink"/>
  <p:sldLayoutIdLst>
    <p:sldLayoutId id="2147483666" r:id="rId1"/>
    <p:sldLayoutId id="2147483682" r:id="rId2"/>
    <p:sldLayoutId id="2147483683" r:id="rId3"/>
    <p:sldLayoutId id="2147483684" r:id="rId4"/>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3816" userDrawn="1">
          <p15:clr>
            <a:srgbClr val="F26B43"/>
          </p15:clr>
        </p15:guide>
        <p15:guide id="1" orient="horz" pos="3997">
          <p15:clr>
            <a:srgbClr val="F26B43"/>
          </p15:clr>
        </p15:guide>
        <p15:guide id="2" pos="352">
          <p15:clr>
            <a:srgbClr val="F26B43"/>
          </p15:clr>
        </p15:guide>
        <p15:guide id="3" pos="5886">
          <p15:clr>
            <a:srgbClr val="F26B43"/>
          </p15:clr>
        </p15:guide>
        <p15:guide id="4" orient="horz" pos="32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81664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8" r:id="rId5"/>
    <p:sldLayoutId id="2147483699" r:id="rId6"/>
    <p:sldLayoutId id="2147483700" r:id="rId7"/>
    <p:sldLayoutId id="2147483703" r:id="rId8"/>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hyperlink" Target="https://www.ideo.org/bio/tim-brow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designingbetter.ca/"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12.jpeg"/></Relationships>
</file>

<file path=ppt/slides/_rels/slide3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pn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microsoft.com/office/2007/relationships/hdphoto" Target="../media/hdphoto3.wdp"/><Relationship Id="rId5" Type="http://schemas.openxmlformats.org/officeDocument/2006/relationships/image" Target="../media/image25.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27.png"/></Relationships>
</file>

<file path=ppt/slides/_rels/slide4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microsoft.com/office/2007/relationships/hdphoto" Target="../media/hdphoto3.wdp"/><Relationship Id="rId5" Type="http://schemas.openxmlformats.org/officeDocument/2006/relationships/image" Target="../media/image25.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2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30.svg"/></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8.xml"/><Relationship Id="rId4" Type="http://schemas.openxmlformats.org/officeDocument/2006/relationships/image" Target="../media/image32.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hyperlink" Target="https://webdesignledger.com/18-great-examples-of-sketched-ui-wireframes-and-mockups/" TargetMode="External"/><Relationship Id="rId7" Type="http://schemas.openxmlformats.org/officeDocument/2006/relationships/hyperlink" Target="https://www.youtube.com/watch?v=ppnRQD06ggY#t=228" TargetMode="External"/><Relationship Id="rId2" Type="http://schemas.openxmlformats.org/officeDocument/2006/relationships/notesSlide" Target="../notesSlides/notesSlide71.xml"/><Relationship Id="rId1" Type="http://schemas.openxmlformats.org/officeDocument/2006/relationships/slideLayout" Target="../slideLayouts/slideLayout8.xml"/><Relationship Id="rId6" Type="http://schemas.openxmlformats.org/officeDocument/2006/relationships/hyperlink" Target="https://www.youtube.com/watch?v=zLysy3IPfFI" TargetMode="External"/><Relationship Id="rId5" Type="http://schemas.openxmlformats.org/officeDocument/2006/relationships/hyperlink" Target="https://balsamiq.com/" TargetMode="External"/><Relationship Id="rId4" Type="http://schemas.openxmlformats.org/officeDocument/2006/relationships/hyperlink" Target="https://flinto.com/"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id="{215914FE-3C05-4AF1-9102-9F455194E468}"/>
              </a:ext>
            </a:extLst>
          </p:cNvPr>
          <p:cNvSpPr/>
          <p:nvPr/>
        </p:nvSpPr>
        <p:spPr>
          <a:xfrm>
            <a:off x="719769" y="1710551"/>
            <a:ext cx="8364302" cy="2215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126" fontAlgn="base" latinLnBrk="1">
              <a:spcBef>
                <a:spcPct val="0"/>
              </a:spcBef>
              <a:spcAft>
                <a:spcPct val="0"/>
              </a:spcAft>
              <a:defRPr/>
            </a:pPr>
            <a:r>
              <a:rPr kumimoji="1" lang="en-US" altLang="ko-KR" sz="4799" b="1" dirty="0">
                <a:solidFill>
                  <a:prstClr val="black"/>
                </a:solidFill>
                <a:latin typeface="iCiel Samsung Sharp Sans Regular" pitchFamily="2" charset="77"/>
                <a:ea typeface="iCiel Samsung Sharp Sans Regular" pitchFamily="2" charset="77"/>
                <a:cs typeface="iCiel Samsung Sharp Sans Regular" pitchFamily="2" charset="77"/>
              </a:rPr>
              <a:t>Samsung </a:t>
            </a:r>
          </a:p>
          <a:p>
            <a:pPr defTabSz="914126" fontAlgn="base" latinLnBrk="1">
              <a:spcBef>
                <a:spcPct val="0"/>
              </a:spcBef>
              <a:spcAft>
                <a:spcPct val="0"/>
              </a:spcAft>
              <a:defRPr/>
            </a:pPr>
            <a:r>
              <a:rPr kumimoji="1" lang="en-US" altLang="ko-KR" sz="4799" b="1" dirty="0">
                <a:solidFill>
                  <a:prstClr val="black"/>
                </a:solidFill>
                <a:latin typeface="iCiel Samsung Sharp Sans Regular" pitchFamily="2" charset="77"/>
                <a:ea typeface="iCiel Samsung Sharp Sans Regular" pitchFamily="2" charset="77"/>
                <a:cs typeface="iCiel Samsung Sharp Sans Regular" pitchFamily="2" charset="77"/>
              </a:rPr>
              <a:t>Innovation </a:t>
            </a:r>
          </a:p>
          <a:p>
            <a:pPr defTabSz="914126" fontAlgn="base" latinLnBrk="1">
              <a:spcBef>
                <a:spcPct val="0"/>
              </a:spcBef>
              <a:spcAft>
                <a:spcPct val="0"/>
              </a:spcAft>
              <a:defRPr/>
            </a:pPr>
            <a:r>
              <a:rPr kumimoji="1" lang="en-US" altLang="ko-KR" sz="4799" b="1" dirty="0">
                <a:solidFill>
                  <a:prstClr val="black"/>
                </a:solidFill>
                <a:latin typeface="iCiel Samsung Sharp Sans Regular" pitchFamily="2" charset="77"/>
                <a:ea typeface="iCiel Samsung Sharp Sans Regular" pitchFamily="2" charset="77"/>
                <a:cs typeface="iCiel Samsung Sharp Sans Regular" pitchFamily="2" charset="77"/>
              </a:rPr>
              <a:t>Campus</a:t>
            </a:r>
          </a:p>
        </p:txBody>
      </p:sp>
      <p:grpSp>
        <p:nvGrpSpPr>
          <p:cNvPr id="3" name="그룹 2">
            <a:extLst>
              <a:ext uri="{FF2B5EF4-FFF2-40B4-BE49-F238E27FC236}">
                <a16:creationId xmlns:a16="http://schemas.microsoft.com/office/drawing/2014/main" id="{297A5779-EA1E-416C-8400-F0041FD3BA30}"/>
              </a:ext>
            </a:extLst>
          </p:cNvPr>
          <p:cNvGrpSpPr/>
          <p:nvPr/>
        </p:nvGrpSpPr>
        <p:grpSpPr>
          <a:xfrm>
            <a:off x="724457" y="4319714"/>
            <a:ext cx="6095883" cy="369214"/>
            <a:chOff x="724689" y="4320000"/>
            <a:chExt cx="6097837" cy="369332"/>
          </a:xfrm>
        </p:grpSpPr>
        <p:sp>
          <p:nvSpPr>
            <p:cNvPr id="4" name="직사각형 133">
              <a:extLst>
                <a:ext uri="{FF2B5EF4-FFF2-40B4-BE49-F238E27FC236}">
                  <a16:creationId xmlns:a16="http://schemas.microsoft.com/office/drawing/2014/main"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914126" fontAlgn="base" latinLnBrk="1">
                <a:lnSpc>
                  <a:spcPct val="100000"/>
                </a:lnSpc>
                <a:spcBef>
                  <a:spcPct val="0"/>
                </a:spcBef>
                <a:spcAft>
                  <a:spcPct val="0"/>
                </a:spcAft>
                <a:buClrTx/>
                <a:buSzTx/>
                <a:buFontTx/>
                <a:buNone/>
                <a:tabLst/>
                <a:defRPr/>
              </a:pPr>
              <a:r>
                <a:rPr kumimoji="1" lang="en-US" altLang="ko-KR" sz="2399" b="1" dirty="0" err="1">
                  <a:solidFill>
                    <a:srgbClr val="1428A0"/>
                  </a:solidFill>
                  <a:latin typeface="iCiel Samsung Sharp Sans Regular" pitchFamily="2" charset="77"/>
                  <a:ea typeface="iCiel Samsung Sharp Sans Regular" pitchFamily="2" charset="77"/>
                  <a:cs typeface="iCiel Samsung Sharp Sans Regular" pitchFamily="2" charset="77"/>
                </a:rPr>
                <a:t>Trí</a:t>
              </a:r>
              <a:r>
                <a:rPr kumimoji="1" lang="en-US" altLang="ko-KR" sz="2399"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kumimoji="1" lang="en-US" altLang="ko-KR" sz="2399" b="1" dirty="0" err="1">
                  <a:solidFill>
                    <a:srgbClr val="1428A0"/>
                  </a:solidFill>
                  <a:latin typeface="iCiel Samsung Sharp Sans Regular" pitchFamily="2" charset="77"/>
                  <a:ea typeface="iCiel Samsung Sharp Sans Regular" pitchFamily="2" charset="77"/>
                  <a:cs typeface="iCiel Samsung Sharp Sans Regular" pitchFamily="2" charset="77"/>
                </a:rPr>
                <a:t>tuệ</a:t>
              </a:r>
              <a:r>
                <a:rPr kumimoji="1" lang="en-US" altLang="ko-KR" sz="2399"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kumimoji="1" lang="en-US" altLang="ko-KR" sz="2399" b="1" dirty="0" err="1">
                  <a:solidFill>
                    <a:srgbClr val="1428A0"/>
                  </a:solidFill>
                  <a:latin typeface="iCiel Samsung Sharp Sans Regular" pitchFamily="2" charset="77"/>
                  <a:ea typeface="iCiel Samsung Sharp Sans Regular" pitchFamily="2" charset="77"/>
                  <a:cs typeface="iCiel Samsung Sharp Sans Regular" pitchFamily="2" charset="77"/>
                </a:rPr>
                <a:t>nhân</a:t>
              </a:r>
              <a:r>
                <a:rPr kumimoji="1" lang="en-US" altLang="ko-KR" sz="2399"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kumimoji="1" lang="en-US" altLang="ko-KR" sz="2399" b="1" dirty="0" err="1">
                  <a:solidFill>
                    <a:srgbClr val="1428A0"/>
                  </a:solidFill>
                  <a:latin typeface="iCiel Samsung Sharp Sans Regular" pitchFamily="2" charset="77"/>
                  <a:ea typeface="iCiel Samsung Sharp Sans Regular" pitchFamily="2" charset="77"/>
                  <a:cs typeface="iCiel Samsung Sharp Sans Regular" pitchFamily="2" charset="77"/>
                </a:rPr>
                <a:t>tạo</a:t>
              </a:r>
              <a:r>
                <a:rPr kumimoji="1" lang="en-US" altLang="ko-KR" sz="2399" b="1" dirty="0">
                  <a:solidFill>
                    <a:srgbClr val="1428A0"/>
                  </a:solidFill>
                  <a:latin typeface="iCiel Samsung Sharp Sans Regular" pitchFamily="2" charset="77"/>
                  <a:ea typeface="iCiel Samsung Sharp Sans Regular" pitchFamily="2" charset="77"/>
                  <a:cs typeface="iCiel Samsung Sharp Sans Regular" pitchFamily="2" charset="77"/>
                </a:rPr>
                <a:t> </a:t>
              </a:r>
              <a:endParaRPr kumimoji="1" lang="ko-KR" altLang="en-US" sz="2399" b="1" dirty="0">
                <a:solidFill>
                  <a:srgbClr val="1428A0"/>
                </a:solidFill>
                <a:latin typeface="iCiel Samsung Sharp Sans Regular" pitchFamily="2" charset="77"/>
                <a:cs typeface="iCiel Samsung Sharp Sans Regular" pitchFamily="2" charset="77"/>
              </a:endParaRPr>
            </a:p>
          </p:txBody>
        </p:sp>
        <p:sp>
          <p:nvSpPr>
            <p:cNvPr id="5" name="직사각형 4">
              <a:extLst>
                <a:ext uri="{FF2B5EF4-FFF2-40B4-BE49-F238E27FC236}">
                  <a16:creationId xmlns:a16="http://schemas.microsoft.com/office/drawing/2014/main"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710012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0DA8490A-5879-478E-B7D3-832F5A95616D}"/>
              </a:ext>
            </a:extLst>
          </p:cNvPr>
          <p:cNvSpPr/>
          <p:nvPr/>
        </p:nvSpPr>
        <p:spPr>
          <a:xfrm>
            <a:off x="546895" y="1477682"/>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hoạch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án</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40" name="그룹 39">
            <a:extLst>
              <a:ext uri="{FF2B5EF4-FFF2-40B4-BE49-F238E27FC236}">
                <a16:creationId xmlns:a16="http://schemas.microsoft.com/office/drawing/2014/main" id="{6FE3CD86-8CFF-45FF-A722-F4CAA6F771D1}"/>
              </a:ext>
            </a:extLst>
          </p:cNvPr>
          <p:cNvGrpSpPr/>
          <p:nvPr/>
        </p:nvGrpSpPr>
        <p:grpSpPr>
          <a:xfrm>
            <a:off x="558800" y="2039646"/>
            <a:ext cx="8785225" cy="215444"/>
            <a:chOff x="1027113" y="2045625"/>
            <a:chExt cx="8785225" cy="215444"/>
          </a:xfrm>
        </p:grpSpPr>
        <p:sp>
          <p:nvSpPr>
            <p:cNvPr id="41" name="직사각형 40">
              <a:extLst>
                <a:ext uri="{FF2B5EF4-FFF2-40B4-BE49-F238E27FC236}">
                  <a16:creationId xmlns:a16="http://schemas.microsoft.com/office/drawing/2014/main" id="{4191B5F7-1CE1-4306-9F90-5E8EB9742B1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24BFE965-A74D-4DDE-8FB2-24F08E5D9A5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CRISP-DM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Quy</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chuẩn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Khai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nhiều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lĩnh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vực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43" name="직사각형 42">
            <a:extLst>
              <a:ext uri="{FF2B5EF4-FFF2-40B4-BE49-F238E27FC236}">
                <a16:creationId xmlns:a16="http://schemas.microsoft.com/office/drawing/2014/main" id="{BDB8C3E3-74AF-4353-90A7-D9F409B877B1}"/>
              </a:ext>
            </a:extLst>
          </p:cNvPr>
          <p:cNvSpPr/>
          <p:nvPr/>
        </p:nvSpPr>
        <p:spPr>
          <a:xfrm>
            <a:off x="711200" y="571243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Phương pháp có cấu trúc để lập kế hoạch dự án khai thác dữ liệu. </a:t>
            </a:r>
          </a:p>
        </p:txBody>
      </p:sp>
      <p:grpSp>
        <p:nvGrpSpPr>
          <p:cNvPr id="20" name="그룹 19">
            <a:extLst>
              <a:ext uri="{FF2B5EF4-FFF2-40B4-BE49-F238E27FC236}">
                <a16:creationId xmlns:a16="http://schemas.microsoft.com/office/drawing/2014/main" id="{D07F245D-5985-4D7C-A544-75FC432A7FDA}"/>
              </a:ext>
            </a:extLst>
          </p:cNvPr>
          <p:cNvGrpSpPr/>
          <p:nvPr/>
        </p:nvGrpSpPr>
        <p:grpSpPr>
          <a:xfrm>
            <a:off x="1589307" y="2633939"/>
            <a:ext cx="6424619" cy="2931886"/>
            <a:chOff x="1589307" y="2633939"/>
            <a:chExt cx="6424619" cy="2931886"/>
          </a:xfrm>
        </p:grpSpPr>
        <p:sp>
          <p:nvSpPr>
            <p:cNvPr id="18" name="원호 17">
              <a:extLst>
                <a:ext uri="{FF2B5EF4-FFF2-40B4-BE49-F238E27FC236}">
                  <a16:creationId xmlns:a16="http://schemas.microsoft.com/office/drawing/2014/main" id="{B6539F50-B13D-40DD-A6AD-A7B1D2190B4B}"/>
                </a:ext>
              </a:extLst>
            </p:cNvPr>
            <p:cNvSpPr/>
            <p:nvPr/>
          </p:nvSpPr>
          <p:spPr>
            <a:xfrm>
              <a:off x="1888898" y="2633939"/>
              <a:ext cx="6125028" cy="2931886"/>
            </a:xfrm>
            <a:prstGeom prst="arc">
              <a:avLst>
                <a:gd name="adj1" fmla="val 11091654"/>
                <a:gd name="adj2" fmla="val 10556420"/>
              </a:avLst>
            </a:prstGeom>
            <a:ln w="28575">
              <a:solidFill>
                <a:srgbClr val="193EB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342B0CA6-70B4-4DD1-B9C8-E63A3520C334}"/>
                </a:ext>
              </a:extLst>
            </p:cNvPr>
            <p:cNvSpPr txBox="1"/>
            <p:nvPr/>
          </p:nvSpPr>
          <p:spPr>
            <a:xfrm>
              <a:off x="2317215" y="3843177"/>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Tìm</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hiểu</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nghiệp</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vụ</a:t>
              </a:r>
              <a:endParaRPr lang="ko-KR" altLang="en-US" sz="1300" dirty="0">
                <a:latin typeface="SamsungOne-400" panose="020B0503030303020204" pitchFamily="34" charset="0"/>
                <a:cs typeface="Times New Roman" panose="02020603050405020304" pitchFamily="18" charset="0"/>
              </a:endParaRPr>
            </a:p>
          </p:txBody>
        </p:sp>
        <p:sp>
          <p:nvSpPr>
            <p:cNvPr id="56" name="TextBox 55">
              <a:extLst>
                <a:ext uri="{FF2B5EF4-FFF2-40B4-BE49-F238E27FC236}">
                  <a16:creationId xmlns:a16="http://schemas.microsoft.com/office/drawing/2014/main" id="{30E52EA0-78CA-429B-904F-D792350A7903}"/>
                </a:ext>
              </a:extLst>
            </p:cNvPr>
            <p:cNvSpPr txBox="1"/>
            <p:nvPr/>
          </p:nvSpPr>
          <p:spPr>
            <a:xfrm>
              <a:off x="3486840" y="30190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Tìm</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hiểu</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dữ</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liệu</a:t>
              </a:r>
              <a:endParaRPr lang="ko-KR" altLang="en-US" sz="1300" dirty="0">
                <a:latin typeface="SamsungOne-400" panose="020B0503030303020204" pitchFamily="34" charset="0"/>
                <a:cs typeface="Times New Roman" panose="02020603050405020304" pitchFamily="18" charset="0"/>
              </a:endParaRPr>
            </a:p>
          </p:txBody>
        </p:sp>
        <p:sp>
          <p:nvSpPr>
            <p:cNvPr id="57" name="TextBox 56">
              <a:extLst>
                <a:ext uri="{FF2B5EF4-FFF2-40B4-BE49-F238E27FC236}">
                  <a16:creationId xmlns:a16="http://schemas.microsoft.com/office/drawing/2014/main" id="{9B0CEE4B-1DAF-40B5-8854-3E06EC2B996E}"/>
                </a:ext>
              </a:extLst>
            </p:cNvPr>
            <p:cNvSpPr txBox="1"/>
            <p:nvPr/>
          </p:nvSpPr>
          <p:spPr>
            <a:xfrm>
              <a:off x="5249307" y="30190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Chuẩn</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bị</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dữ</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liệu</a:t>
              </a:r>
              <a:endParaRPr lang="ko-KR" altLang="en-US" sz="1300" dirty="0">
                <a:latin typeface="SamsungOne-400" panose="020B0503030303020204" pitchFamily="34" charset="0"/>
                <a:cs typeface="Times New Roman" panose="02020603050405020304" pitchFamily="18" charset="0"/>
              </a:endParaRPr>
            </a:p>
          </p:txBody>
        </p:sp>
        <p:sp>
          <p:nvSpPr>
            <p:cNvPr id="58" name="TextBox 57">
              <a:extLst>
                <a:ext uri="{FF2B5EF4-FFF2-40B4-BE49-F238E27FC236}">
                  <a16:creationId xmlns:a16="http://schemas.microsoft.com/office/drawing/2014/main" id="{00CA1D16-1182-418C-A34F-4F7C8FB67C31}"/>
                </a:ext>
              </a:extLst>
            </p:cNvPr>
            <p:cNvSpPr txBox="1"/>
            <p:nvPr/>
          </p:nvSpPr>
          <p:spPr>
            <a:xfrm>
              <a:off x="6415984" y="3843177"/>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Mô</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hình</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hóa</a:t>
              </a:r>
              <a:endParaRPr lang="ko-KR" altLang="en-US" sz="1300" dirty="0">
                <a:latin typeface="SamsungOne-400" panose="020B0503030303020204" pitchFamily="34" charset="0"/>
                <a:cs typeface="Times New Roman" panose="02020603050405020304" pitchFamily="18" charset="0"/>
              </a:endParaRPr>
            </a:p>
          </p:txBody>
        </p:sp>
        <p:sp>
          <p:nvSpPr>
            <p:cNvPr id="47" name="원호 46">
              <a:extLst>
                <a:ext uri="{FF2B5EF4-FFF2-40B4-BE49-F238E27FC236}">
                  <a16:creationId xmlns:a16="http://schemas.microsoft.com/office/drawing/2014/main" id="{E1062198-2E2E-4418-9B3B-A078ADDFBC84}"/>
                </a:ext>
              </a:extLst>
            </p:cNvPr>
            <p:cNvSpPr/>
            <p:nvPr/>
          </p:nvSpPr>
          <p:spPr>
            <a:xfrm flipH="1">
              <a:off x="2891267" y="3287145"/>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48" name="원호 47">
              <a:extLst>
                <a:ext uri="{FF2B5EF4-FFF2-40B4-BE49-F238E27FC236}">
                  <a16:creationId xmlns:a16="http://schemas.microsoft.com/office/drawing/2014/main" id="{BB722B96-8CFE-4870-84C1-B65042D4BFAC}"/>
                </a:ext>
              </a:extLst>
            </p:cNvPr>
            <p:cNvSpPr/>
            <p:nvPr/>
          </p:nvSpPr>
          <p:spPr>
            <a:xfrm rot="5400000" flipH="1">
              <a:off x="5844018" y="3283806"/>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49" name="원호 48">
              <a:extLst>
                <a:ext uri="{FF2B5EF4-FFF2-40B4-BE49-F238E27FC236}">
                  <a16:creationId xmlns:a16="http://schemas.microsoft.com/office/drawing/2014/main" id="{862EB4F5-FB2E-400E-9166-56B9391C6C9A}"/>
                </a:ext>
              </a:extLst>
            </p:cNvPr>
            <p:cNvSpPr/>
            <p:nvPr/>
          </p:nvSpPr>
          <p:spPr>
            <a:xfrm rot="10800000" flipH="1">
              <a:off x="5839453" y="376947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2" name="원호 51">
              <a:extLst>
                <a:ext uri="{FF2B5EF4-FFF2-40B4-BE49-F238E27FC236}">
                  <a16:creationId xmlns:a16="http://schemas.microsoft.com/office/drawing/2014/main" id="{8E76C150-F6D3-4ABF-AB8B-874C9E75ED50}"/>
                </a:ext>
              </a:extLst>
            </p:cNvPr>
            <p:cNvSpPr/>
            <p:nvPr/>
          </p:nvSpPr>
          <p:spPr>
            <a:xfrm rot="10800000" flipH="1">
              <a:off x="2911423" y="294579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3" name="원호 52">
              <a:extLst>
                <a:ext uri="{FF2B5EF4-FFF2-40B4-BE49-F238E27FC236}">
                  <a16:creationId xmlns:a16="http://schemas.microsoft.com/office/drawing/2014/main" id="{F6A3E4C8-F1F2-40AD-A453-7E5EBC298A1C}"/>
                </a:ext>
              </a:extLst>
            </p:cNvPr>
            <p:cNvSpPr/>
            <p:nvPr/>
          </p:nvSpPr>
          <p:spPr>
            <a:xfrm rot="16200000" flipH="1">
              <a:off x="5814011" y="2951377"/>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4" name="자유형: 도형 53">
              <a:extLst>
                <a:ext uri="{FF2B5EF4-FFF2-40B4-BE49-F238E27FC236}">
                  <a16:creationId xmlns:a16="http://schemas.microsoft.com/office/drawing/2014/main" id="{2C3BAA53-1901-4318-96D5-6CDCD436E019}"/>
                </a:ext>
              </a:extLst>
            </p:cNvPr>
            <p:cNvSpPr/>
            <p:nvPr/>
          </p:nvSpPr>
          <p:spPr>
            <a:xfrm>
              <a:off x="3495683" y="4267584"/>
              <a:ext cx="1749562" cy="395856"/>
            </a:xfrm>
            <a:custGeom>
              <a:avLst/>
              <a:gdLst>
                <a:gd name="connsiteX0" fmla="*/ 2823029 w 2823029"/>
                <a:gd name="connsiteY0" fmla="*/ 486228 h 486228"/>
                <a:gd name="connsiteX1" fmla="*/ 1607457 w 2823029"/>
                <a:gd name="connsiteY1" fmla="*/ 235857 h 486228"/>
                <a:gd name="connsiteX2" fmla="*/ 0 w 2823029"/>
                <a:gd name="connsiteY2" fmla="*/ 0 h 486228"/>
              </a:gdLst>
              <a:ahLst/>
              <a:cxnLst>
                <a:cxn ang="0">
                  <a:pos x="connsiteX0" y="connsiteY0"/>
                </a:cxn>
                <a:cxn ang="0">
                  <a:pos x="connsiteX1" y="connsiteY1"/>
                </a:cxn>
                <a:cxn ang="0">
                  <a:pos x="connsiteX2" y="connsiteY2"/>
                </a:cxn>
              </a:cxnLst>
              <a:rect l="l" t="t" r="r" b="b"/>
              <a:pathLst>
                <a:path w="2823029" h="486228">
                  <a:moveTo>
                    <a:pt x="2823029" y="486228"/>
                  </a:moveTo>
                  <a:cubicBezTo>
                    <a:pt x="2450495" y="401561"/>
                    <a:pt x="2077962" y="316895"/>
                    <a:pt x="1607457" y="235857"/>
                  </a:cubicBezTo>
                  <a:cubicBezTo>
                    <a:pt x="1136952" y="154819"/>
                    <a:pt x="568476" y="77409"/>
                    <a:pt x="0" y="0"/>
                  </a:cubicBezTo>
                </a:path>
              </a:pathLst>
            </a:custGeom>
            <a:noFill/>
            <a:ln w="6350">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p>
          </p:txBody>
        </p:sp>
        <p:sp>
          <p:nvSpPr>
            <p:cNvPr id="61" name="순서도: 자기 디스크 60">
              <a:extLst>
                <a:ext uri="{FF2B5EF4-FFF2-40B4-BE49-F238E27FC236}">
                  <a16:creationId xmlns:a16="http://schemas.microsoft.com/office/drawing/2014/main" id="{4A0AA115-165E-4D28-B872-2E6D0F754795}"/>
                </a:ext>
              </a:extLst>
            </p:cNvPr>
            <p:cNvSpPr/>
            <p:nvPr/>
          </p:nvSpPr>
          <p:spPr>
            <a:xfrm>
              <a:off x="4585904" y="3807476"/>
              <a:ext cx="731016" cy="584813"/>
            </a:xfrm>
            <a:prstGeom prst="flowChartMagneticDisk">
              <a:avLst/>
            </a:prstGeom>
            <a:solidFill>
              <a:srgbClr val="193EB0">
                <a:alpha val="30000"/>
              </a:srgbClr>
            </a:solidFill>
            <a:ln w="25400">
              <a:solidFill>
                <a:srgbClr val="193EB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1270"/>
              </a:sp3d>
            </a:bodyPr>
            <a:lstStyle/>
            <a:p>
              <a:pPr algn="ctr"/>
              <a:r>
                <a:rPr lang="en-US" altLang="ko-KR" sz="1200"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Dữ</a:t>
              </a:r>
              <a:r>
                <a:rPr lang="en-US" altLang="ko-KR" sz="1200"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liệu</a:t>
              </a:r>
              <a:endParaRPr lang="ko-KR" altLang="en-US" sz="1200" dirty="0">
                <a:solidFill>
                  <a:srgbClr val="193EB0"/>
                </a:solidFill>
                <a:latin typeface="SamsungOne-700" panose="020B0803030303020204" pitchFamily="34" charset="0"/>
                <a:cs typeface="Times New Roman" panose="02020603050405020304" pitchFamily="18" charset="0"/>
              </a:endParaRPr>
            </a:p>
          </p:txBody>
        </p:sp>
        <p:sp>
          <p:nvSpPr>
            <p:cNvPr id="62" name="TextBox 61">
              <a:extLst>
                <a:ext uri="{FF2B5EF4-FFF2-40B4-BE49-F238E27FC236}">
                  <a16:creationId xmlns:a16="http://schemas.microsoft.com/office/drawing/2014/main" id="{8044B507-FBE3-40D3-9855-3C7B69A6050E}"/>
                </a:ext>
              </a:extLst>
            </p:cNvPr>
            <p:cNvSpPr txBox="1"/>
            <p:nvPr/>
          </p:nvSpPr>
          <p:spPr>
            <a:xfrm>
              <a:off x="1589307" y="3981942"/>
              <a:ext cx="520976" cy="215444"/>
            </a:xfrm>
            <a:prstGeom prst="rect">
              <a:avLst/>
            </a:prstGeom>
            <a:noFill/>
          </p:spPr>
          <p:txBody>
            <a:bodyPr wrap="none" lIns="0" tIns="0" rIns="0" bIns="0" rtlCol="0">
              <a:spAutoFit/>
            </a:bodyPr>
            <a:lstStyle/>
            <a:p>
              <a:pPr algn="ctr"/>
              <a:r>
                <a:rPr lang="en-US" sz="14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Lặp</a:t>
              </a:r>
              <a:r>
                <a:rPr lang="en-US" sz="1400" dirty="0">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4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lại</a:t>
              </a:r>
              <a:endParaRPr lang="en-US" sz="1400" dirty="0">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endParaRPr>
            </a:p>
          </p:txBody>
        </p:sp>
        <p:cxnSp>
          <p:nvCxnSpPr>
            <p:cNvPr id="63" name="직선 화살표 연결선 62">
              <a:extLst>
                <a:ext uri="{FF2B5EF4-FFF2-40B4-BE49-F238E27FC236}">
                  <a16:creationId xmlns:a16="http://schemas.microsoft.com/office/drawing/2014/main" id="{D7DD2B5D-A180-4023-95B3-18ACDFFFDBA7}"/>
                </a:ext>
              </a:extLst>
            </p:cNvPr>
            <p:cNvCxnSpPr/>
            <p:nvPr/>
          </p:nvCxnSpPr>
          <p:spPr>
            <a:xfrm>
              <a:off x="4656465" y="32530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7934401F-7BC2-47B4-B386-D0427F286EAB}"/>
                </a:ext>
              </a:extLst>
            </p:cNvPr>
            <p:cNvCxnSpPr>
              <a:cxnSpLocks/>
            </p:cNvCxnSpPr>
            <p:nvPr/>
          </p:nvCxnSpPr>
          <p:spPr>
            <a:xfrm flipH="1">
              <a:off x="4653517" y="49025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0A24568-E213-4299-A5F4-E01FBE3514B8}"/>
                </a:ext>
              </a:extLst>
            </p:cNvPr>
            <p:cNvSpPr txBox="1"/>
            <p:nvPr/>
          </p:nvSpPr>
          <p:spPr>
            <a:xfrm>
              <a:off x="3483892" y="46685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Triển</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khai</a:t>
              </a:r>
              <a:endParaRPr lang="ko-KR" altLang="en-US" sz="1300" dirty="0">
                <a:latin typeface="SamsungOne-400" panose="020B0503030303020204" pitchFamily="34" charset="0"/>
                <a:cs typeface="Times New Roman" panose="02020603050405020304" pitchFamily="18" charset="0"/>
              </a:endParaRPr>
            </a:p>
          </p:txBody>
        </p:sp>
        <p:sp>
          <p:nvSpPr>
            <p:cNvPr id="60" name="TextBox 59">
              <a:extLst>
                <a:ext uri="{FF2B5EF4-FFF2-40B4-BE49-F238E27FC236}">
                  <a16:creationId xmlns:a16="http://schemas.microsoft.com/office/drawing/2014/main" id="{044929FF-F723-48A5-A63D-1DA6AA3C6031}"/>
                </a:ext>
              </a:extLst>
            </p:cNvPr>
            <p:cNvSpPr txBox="1"/>
            <p:nvPr/>
          </p:nvSpPr>
          <p:spPr>
            <a:xfrm>
              <a:off x="5246359" y="46685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Đánh</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giá</a:t>
              </a:r>
              <a:endParaRPr lang="ko-KR" altLang="en-US" sz="1300" dirty="0">
                <a:latin typeface="SamsungOne-400" panose="020B0503030303020204" pitchFamily="34" charset="0"/>
                <a:cs typeface="Times New Roman" panose="02020603050405020304" pitchFamily="18" charset="0"/>
              </a:endParaRPr>
            </a:p>
          </p:txBody>
        </p:sp>
      </p:grpSp>
      <p:grpSp>
        <p:nvGrpSpPr>
          <p:cNvPr id="26" name="그룹 2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7" name="직사각형 2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prstClr val="white"/>
                  </a:solidFill>
                  <a:latin typeface="iCiel Samsung Sharp Sans Medium" pitchFamily="2" charset="0"/>
                  <a:cs typeface="iCiel Samsung Sharp Sans Medium" pitchFamily="2" charset="0"/>
                </a:rPr>
                <a:t>1.1. </a:t>
              </a:r>
              <a:r>
                <a:rPr lang="en-US" altLang="ko-KR" dirty="0" err="1">
                  <a:solidFill>
                    <a:prstClr val="white"/>
                  </a:solidFill>
                  <a:latin typeface="iCiel Samsung Sharp Sans Medium" pitchFamily="2" charset="0"/>
                  <a:cs typeface="iCiel Samsung Sharp Sans Medium" pitchFamily="2" charset="0"/>
                </a:rPr>
                <a:t>Lập</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hoạch</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Dự</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án</a:t>
              </a:r>
              <a:endParaRPr lang="en-US" altLang="ko-KR" dirty="0">
                <a:solidFill>
                  <a:prstClr val="white"/>
                </a:solidFill>
                <a:latin typeface="iCiel Samsung Sharp Sans Medium" pitchFamily="2" charset="0"/>
                <a:cs typeface="iCiel Samsung Sharp Sans Medium" pitchFamily="2" charset="0"/>
              </a:endParaRPr>
            </a:p>
          </p:txBody>
        </p:sp>
        <p:sp>
          <p:nvSpPr>
            <p:cNvPr id="28" name="직사각형 2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01</a:t>
              </a:r>
            </a:p>
          </p:txBody>
        </p:sp>
      </p:grpSp>
    </p:spTree>
    <p:extLst>
      <p:ext uri="{BB962C8B-B14F-4D97-AF65-F5344CB8AC3E}">
        <p14:creationId xmlns:p14="http://schemas.microsoft.com/office/powerpoint/2010/main" val="1825004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89645E8E-1171-415D-B2A0-410438CBB951}"/>
              </a:ext>
            </a:extLst>
          </p:cNvPr>
          <p:cNvSpPr/>
          <p:nvPr/>
        </p:nvSpPr>
        <p:spPr>
          <a:xfrm>
            <a:off x="546895" y="1477682"/>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hoạch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án</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40" name="그룹 39">
            <a:extLst>
              <a:ext uri="{FF2B5EF4-FFF2-40B4-BE49-F238E27FC236}">
                <a16:creationId xmlns:a16="http://schemas.microsoft.com/office/drawing/2014/main" id="{5C0AF459-1C25-4A21-A574-286203B3A4C1}"/>
              </a:ext>
            </a:extLst>
          </p:cNvPr>
          <p:cNvGrpSpPr/>
          <p:nvPr/>
        </p:nvGrpSpPr>
        <p:grpSpPr>
          <a:xfrm>
            <a:off x="558800" y="2039646"/>
            <a:ext cx="8785225" cy="215444"/>
            <a:chOff x="1027113" y="2045625"/>
            <a:chExt cx="8785225" cy="215444"/>
          </a:xfrm>
        </p:grpSpPr>
        <p:sp>
          <p:nvSpPr>
            <p:cNvPr id="41" name="직사각형 40">
              <a:extLst>
                <a:ext uri="{FF2B5EF4-FFF2-40B4-BE49-F238E27FC236}">
                  <a16:creationId xmlns:a16="http://schemas.microsoft.com/office/drawing/2014/main" id="{83D4E658-4ED4-48ED-889F-8A830959151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2D82ADCF-B279-42C5-964B-D909C2CB83F3}"/>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CRISP-DM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Quy</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chuẩn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Khai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nhiều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lĩnh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vực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43" name="직사각형 42">
            <a:extLst>
              <a:ext uri="{FF2B5EF4-FFF2-40B4-BE49-F238E27FC236}">
                <a16:creationId xmlns:a16="http://schemas.microsoft.com/office/drawing/2014/main" id="{58096C29-0DBD-4BB3-AE58-013EF8902983}"/>
              </a:ext>
            </a:extLst>
          </p:cNvPr>
          <p:cNvSpPr/>
          <p:nvPr/>
        </p:nvSpPr>
        <p:spPr>
          <a:xfrm>
            <a:off x="711200" y="571243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i="1" dirty="0" err="1">
                <a:solidFill>
                  <a:srgbClr val="FF0000"/>
                </a:solidFill>
                <a:latin typeface="SamsungOne-400" panose="020B0503030303020204" pitchFamily="34" charset="0"/>
                <a:ea typeface="SamsungOne-400" panose="020B0503030303020204" pitchFamily="34" charset="0"/>
              </a:rPr>
              <a:t>Tìm</a:t>
            </a:r>
            <a:r>
              <a:rPr lang="en-US" altLang="ko-KR" sz="1300" i="1" dirty="0">
                <a:solidFill>
                  <a:srgbClr val="FF0000"/>
                </a:solidFill>
                <a:latin typeface="SamsungOne-400" panose="020B0503030303020204" pitchFamily="34" charset="0"/>
                <a:ea typeface="SamsungOne-400" panose="020B0503030303020204" pitchFamily="34" charset="0"/>
              </a:rPr>
              <a:t> </a:t>
            </a:r>
            <a:r>
              <a:rPr lang="en-US" altLang="ko-KR" sz="1300" i="1" dirty="0" err="1">
                <a:solidFill>
                  <a:srgbClr val="FF0000"/>
                </a:solidFill>
                <a:latin typeface="SamsungOne-400" panose="020B0503030303020204" pitchFamily="34" charset="0"/>
                <a:ea typeface="SamsungOne-400" panose="020B0503030303020204" pitchFamily="34" charset="0"/>
              </a:rPr>
              <a:t>hiểu</a:t>
            </a:r>
            <a:r>
              <a:rPr lang="en-US" altLang="ko-KR" sz="1300" i="1" dirty="0">
                <a:solidFill>
                  <a:srgbClr val="FF0000"/>
                </a:solidFill>
                <a:latin typeface="SamsungOne-400" panose="020B0503030303020204" pitchFamily="34" charset="0"/>
                <a:ea typeface="SamsungOne-400" panose="020B0503030303020204" pitchFamily="34" charset="0"/>
              </a:rPr>
              <a:t> </a:t>
            </a:r>
            <a:r>
              <a:rPr lang="en-US" altLang="ko-KR" sz="1300" i="1" dirty="0" err="1">
                <a:solidFill>
                  <a:srgbClr val="FF0000"/>
                </a:solidFill>
                <a:latin typeface="SamsungOne-400" panose="020B0503030303020204" pitchFamily="34" charset="0"/>
                <a:ea typeface="SamsungOne-400" panose="020B0503030303020204" pitchFamily="34" charset="0"/>
              </a:rPr>
              <a:t>nghiệp</a:t>
            </a:r>
            <a:r>
              <a:rPr lang="en-US" altLang="ko-KR" sz="1300" i="1" dirty="0">
                <a:solidFill>
                  <a:srgbClr val="FF0000"/>
                </a:solidFill>
                <a:latin typeface="SamsungOne-400" panose="020B0503030303020204" pitchFamily="34" charset="0"/>
                <a:ea typeface="SamsungOne-400" panose="020B0503030303020204" pitchFamily="34" charset="0"/>
              </a:rPr>
              <a:t> </a:t>
            </a:r>
            <a:r>
              <a:rPr lang="en-US" altLang="ko-KR" sz="1300" i="1" dirty="0" err="1">
                <a:solidFill>
                  <a:srgbClr val="FF0000"/>
                </a:solidFill>
                <a:latin typeface="SamsungOne-400" panose="020B0503030303020204" pitchFamily="34" charset="0"/>
                <a:ea typeface="SamsungOne-400" panose="020B0503030303020204" pitchFamily="34" charset="0"/>
              </a:rPr>
              <a:t>vụ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mục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tiêu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nghiệp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p:txBody>
      </p:sp>
      <p:grpSp>
        <p:nvGrpSpPr>
          <p:cNvPr id="62" name="그룹 61">
            <a:extLst>
              <a:ext uri="{FF2B5EF4-FFF2-40B4-BE49-F238E27FC236}">
                <a16:creationId xmlns:a16="http://schemas.microsoft.com/office/drawing/2014/main" id="{268FF418-96E7-48D3-9B75-6F2CBD6ED9A8}"/>
              </a:ext>
            </a:extLst>
          </p:cNvPr>
          <p:cNvGrpSpPr/>
          <p:nvPr/>
        </p:nvGrpSpPr>
        <p:grpSpPr>
          <a:xfrm>
            <a:off x="1589307" y="2633939"/>
            <a:ext cx="6424619" cy="2931886"/>
            <a:chOff x="1589307" y="2633939"/>
            <a:chExt cx="6424619" cy="2931886"/>
          </a:xfrm>
        </p:grpSpPr>
        <p:sp>
          <p:nvSpPr>
            <p:cNvPr id="63" name="원호 62">
              <a:extLst>
                <a:ext uri="{FF2B5EF4-FFF2-40B4-BE49-F238E27FC236}">
                  <a16:creationId xmlns:a16="http://schemas.microsoft.com/office/drawing/2014/main" id="{951D5DD0-8AAD-46D4-B8C4-1AA9D7824EDA}"/>
                </a:ext>
              </a:extLst>
            </p:cNvPr>
            <p:cNvSpPr/>
            <p:nvPr/>
          </p:nvSpPr>
          <p:spPr>
            <a:xfrm>
              <a:off x="1888898" y="2633939"/>
              <a:ext cx="6125028" cy="2931886"/>
            </a:xfrm>
            <a:prstGeom prst="arc">
              <a:avLst>
                <a:gd name="adj1" fmla="val 11091654"/>
                <a:gd name="adj2" fmla="val 10556420"/>
              </a:avLst>
            </a:prstGeom>
            <a:ln w="28575">
              <a:solidFill>
                <a:srgbClr val="193EB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E7AABFD1-6387-4885-ADDB-F137A3E175AA}"/>
                </a:ext>
              </a:extLst>
            </p:cNvPr>
            <p:cNvSpPr txBox="1"/>
            <p:nvPr/>
          </p:nvSpPr>
          <p:spPr>
            <a:xfrm>
              <a:off x="2317215" y="3843177"/>
              <a:ext cx="1169625" cy="467850"/>
            </a:xfrm>
            <a:prstGeom prst="rect">
              <a:avLst/>
            </a:prstGeom>
            <a:solidFill>
              <a:srgbClr val="FF0000">
                <a:alpha val="10980"/>
              </a:srgbClr>
            </a:solidFill>
            <a:ln w="19050">
              <a:solidFill>
                <a:srgbClr val="FF0000"/>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solidFill>
                    <a:srgbClr val="FF0000"/>
                  </a:solidFill>
                  <a:latin typeface="SamsungOne-700" panose="020B0803030303020204" pitchFamily="34" charset="0"/>
                  <a:ea typeface="SamsungOne-700" panose="020B0803030303020204" pitchFamily="34" charset="0"/>
                  <a:cs typeface="Times New Roman" panose="02020603050405020304" pitchFamily="18" charset="0"/>
                </a:defRPr>
              </a:lvl1pPr>
            </a:lstStyle>
            <a:p>
              <a:r>
                <a:rPr lang="en-US" altLang="ko-KR" i="1" dirty="0" err="1"/>
                <a:t>Tìm</a:t>
              </a:r>
              <a:r>
                <a:rPr lang="en-US" altLang="ko-KR" i="1" dirty="0"/>
                <a:t> </a:t>
              </a:r>
              <a:r>
                <a:rPr lang="en-US" altLang="ko-KR" i="1" dirty="0" err="1"/>
                <a:t>hiêu</a:t>
              </a:r>
              <a:r>
                <a:rPr lang="en-US" altLang="ko-KR" i="1" dirty="0"/>
                <a:t> </a:t>
              </a:r>
              <a:r>
                <a:rPr lang="en-US" altLang="ko-KR" i="1" dirty="0" err="1"/>
                <a:t>nghiệp</a:t>
              </a:r>
              <a:r>
                <a:rPr lang="en-US" altLang="ko-KR" i="1" dirty="0"/>
                <a:t> </a:t>
              </a:r>
              <a:r>
                <a:rPr lang="en-US" altLang="ko-KR" i="1" dirty="0" err="1"/>
                <a:t>vụ</a:t>
              </a:r>
              <a:endParaRPr lang="ko-KR" altLang="en-US" i="1" dirty="0"/>
            </a:p>
          </p:txBody>
        </p:sp>
        <p:sp>
          <p:nvSpPr>
            <p:cNvPr id="65" name="TextBox 64">
              <a:extLst>
                <a:ext uri="{FF2B5EF4-FFF2-40B4-BE49-F238E27FC236}">
                  <a16:creationId xmlns:a16="http://schemas.microsoft.com/office/drawing/2014/main" id="{0E746D1E-F90C-4429-8492-48FCA6435316}"/>
                </a:ext>
              </a:extLst>
            </p:cNvPr>
            <p:cNvSpPr txBox="1"/>
            <p:nvPr/>
          </p:nvSpPr>
          <p:spPr>
            <a:xfrm>
              <a:off x="3486840" y="30190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Tìm</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hiểu</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dữ</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liệu</a:t>
              </a:r>
              <a:endParaRPr lang="ko-KR" altLang="en-US" sz="1300" dirty="0">
                <a:latin typeface="SamsungOne-400" panose="020B0503030303020204" pitchFamily="34" charset="0"/>
                <a:cs typeface="Times New Roman" panose="02020603050405020304" pitchFamily="18" charset="0"/>
              </a:endParaRPr>
            </a:p>
          </p:txBody>
        </p:sp>
        <p:sp>
          <p:nvSpPr>
            <p:cNvPr id="66" name="TextBox 65">
              <a:extLst>
                <a:ext uri="{FF2B5EF4-FFF2-40B4-BE49-F238E27FC236}">
                  <a16:creationId xmlns:a16="http://schemas.microsoft.com/office/drawing/2014/main" id="{763433DF-73B5-49BD-B690-2645F9382B16}"/>
                </a:ext>
              </a:extLst>
            </p:cNvPr>
            <p:cNvSpPr txBox="1"/>
            <p:nvPr/>
          </p:nvSpPr>
          <p:spPr>
            <a:xfrm>
              <a:off x="5249307" y="30190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Chuẩn</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bị</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dữ</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liệu</a:t>
              </a:r>
              <a:endParaRPr lang="ko-KR" altLang="en-US" sz="1300" dirty="0">
                <a:latin typeface="SamsungOne-400" panose="020B0503030303020204" pitchFamily="34" charset="0"/>
                <a:cs typeface="Times New Roman" panose="02020603050405020304" pitchFamily="18" charset="0"/>
              </a:endParaRPr>
            </a:p>
          </p:txBody>
        </p:sp>
        <p:sp>
          <p:nvSpPr>
            <p:cNvPr id="67" name="TextBox 66">
              <a:extLst>
                <a:ext uri="{FF2B5EF4-FFF2-40B4-BE49-F238E27FC236}">
                  <a16:creationId xmlns:a16="http://schemas.microsoft.com/office/drawing/2014/main" id="{BED1100A-4B61-458E-9B75-DE9F2685E37E}"/>
                </a:ext>
              </a:extLst>
            </p:cNvPr>
            <p:cNvSpPr txBox="1"/>
            <p:nvPr/>
          </p:nvSpPr>
          <p:spPr>
            <a:xfrm>
              <a:off x="6415984" y="3843177"/>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Mô</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hình</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hóa</a:t>
              </a:r>
              <a:endParaRPr lang="ko-KR" altLang="en-US" sz="1300" dirty="0">
                <a:latin typeface="SamsungOne-400" panose="020B0503030303020204" pitchFamily="34" charset="0"/>
                <a:cs typeface="Times New Roman" panose="02020603050405020304" pitchFamily="18" charset="0"/>
              </a:endParaRPr>
            </a:p>
          </p:txBody>
        </p:sp>
        <p:sp>
          <p:nvSpPr>
            <p:cNvPr id="68" name="원호 67">
              <a:extLst>
                <a:ext uri="{FF2B5EF4-FFF2-40B4-BE49-F238E27FC236}">
                  <a16:creationId xmlns:a16="http://schemas.microsoft.com/office/drawing/2014/main" id="{CC4C6D7C-ED4C-4476-A950-F6334AF7DF49}"/>
                </a:ext>
              </a:extLst>
            </p:cNvPr>
            <p:cNvSpPr/>
            <p:nvPr/>
          </p:nvSpPr>
          <p:spPr>
            <a:xfrm flipH="1">
              <a:off x="2891267" y="3287145"/>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69" name="원호 68">
              <a:extLst>
                <a:ext uri="{FF2B5EF4-FFF2-40B4-BE49-F238E27FC236}">
                  <a16:creationId xmlns:a16="http://schemas.microsoft.com/office/drawing/2014/main" id="{54C2F4E5-FF02-4083-BEE1-0EBB7FE3D5A2}"/>
                </a:ext>
              </a:extLst>
            </p:cNvPr>
            <p:cNvSpPr/>
            <p:nvPr/>
          </p:nvSpPr>
          <p:spPr>
            <a:xfrm rot="5400000" flipH="1">
              <a:off x="5844018" y="3283806"/>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70" name="원호 69">
              <a:extLst>
                <a:ext uri="{FF2B5EF4-FFF2-40B4-BE49-F238E27FC236}">
                  <a16:creationId xmlns:a16="http://schemas.microsoft.com/office/drawing/2014/main" id="{008E3F03-D4D1-4077-AC51-CDA666B175C9}"/>
                </a:ext>
              </a:extLst>
            </p:cNvPr>
            <p:cNvSpPr/>
            <p:nvPr/>
          </p:nvSpPr>
          <p:spPr>
            <a:xfrm rot="10800000" flipH="1">
              <a:off x="5839453" y="376947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71" name="원호 70">
              <a:extLst>
                <a:ext uri="{FF2B5EF4-FFF2-40B4-BE49-F238E27FC236}">
                  <a16:creationId xmlns:a16="http://schemas.microsoft.com/office/drawing/2014/main" id="{43287DFD-CD5C-45C2-B6B5-0C5C43B3BDAA}"/>
                </a:ext>
              </a:extLst>
            </p:cNvPr>
            <p:cNvSpPr/>
            <p:nvPr/>
          </p:nvSpPr>
          <p:spPr>
            <a:xfrm rot="10800000" flipH="1">
              <a:off x="2911423" y="294579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72" name="원호 71">
              <a:extLst>
                <a:ext uri="{FF2B5EF4-FFF2-40B4-BE49-F238E27FC236}">
                  <a16:creationId xmlns:a16="http://schemas.microsoft.com/office/drawing/2014/main" id="{52EC6E17-AB43-47DE-BD77-743CA5F0BD2C}"/>
                </a:ext>
              </a:extLst>
            </p:cNvPr>
            <p:cNvSpPr/>
            <p:nvPr/>
          </p:nvSpPr>
          <p:spPr>
            <a:xfrm rot="16200000" flipH="1">
              <a:off x="5814011" y="2951377"/>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73" name="자유형: 도형 72">
              <a:extLst>
                <a:ext uri="{FF2B5EF4-FFF2-40B4-BE49-F238E27FC236}">
                  <a16:creationId xmlns:a16="http://schemas.microsoft.com/office/drawing/2014/main" id="{9882379F-A559-4365-B5CA-DF593FFCB302}"/>
                </a:ext>
              </a:extLst>
            </p:cNvPr>
            <p:cNvSpPr/>
            <p:nvPr/>
          </p:nvSpPr>
          <p:spPr>
            <a:xfrm>
              <a:off x="3495683" y="4267584"/>
              <a:ext cx="1749562" cy="395856"/>
            </a:xfrm>
            <a:custGeom>
              <a:avLst/>
              <a:gdLst>
                <a:gd name="connsiteX0" fmla="*/ 2823029 w 2823029"/>
                <a:gd name="connsiteY0" fmla="*/ 486228 h 486228"/>
                <a:gd name="connsiteX1" fmla="*/ 1607457 w 2823029"/>
                <a:gd name="connsiteY1" fmla="*/ 235857 h 486228"/>
                <a:gd name="connsiteX2" fmla="*/ 0 w 2823029"/>
                <a:gd name="connsiteY2" fmla="*/ 0 h 486228"/>
              </a:gdLst>
              <a:ahLst/>
              <a:cxnLst>
                <a:cxn ang="0">
                  <a:pos x="connsiteX0" y="connsiteY0"/>
                </a:cxn>
                <a:cxn ang="0">
                  <a:pos x="connsiteX1" y="connsiteY1"/>
                </a:cxn>
                <a:cxn ang="0">
                  <a:pos x="connsiteX2" y="connsiteY2"/>
                </a:cxn>
              </a:cxnLst>
              <a:rect l="l" t="t" r="r" b="b"/>
              <a:pathLst>
                <a:path w="2823029" h="486228">
                  <a:moveTo>
                    <a:pt x="2823029" y="486228"/>
                  </a:moveTo>
                  <a:cubicBezTo>
                    <a:pt x="2450495" y="401561"/>
                    <a:pt x="2077962" y="316895"/>
                    <a:pt x="1607457" y="235857"/>
                  </a:cubicBezTo>
                  <a:cubicBezTo>
                    <a:pt x="1136952" y="154819"/>
                    <a:pt x="568476" y="77409"/>
                    <a:pt x="0" y="0"/>
                  </a:cubicBezTo>
                </a:path>
              </a:pathLst>
            </a:custGeom>
            <a:noFill/>
            <a:ln w="6350">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p>
          </p:txBody>
        </p:sp>
        <p:sp>
          <p:nvSpPr>
            <p:cNvPr id="74" name="순서도: 자기 디스크 73">
              <a:extLst>
                <a:ext uri="{FF2B5EF4-FFF2-40B4-BE49-F238E27FC236}">
                  <a16:creationId xmlns:a16="http://schemas.microsoft.com/office/drawing/2014/main" id="{CDA40687-C7F9-41A9-B1BF-DD89496DF8BB}"/>
                </a:ext>
              </a:extLst>
            </p:cNvPr>
            <p:cNvSpPr/>
            <p:nvPr/>
          </p:nvSpPr>
          <p:spPr>
            <a:xfrm>
              <a:off x="4585904" y="3807476"/>
              <a:ext cx="731016" cy="584813"/>
            </a:xfrm>
            <a:prstGeom prst="flowChartMagneticDisk">
              <a:avLst/>
            </a:prstGeom>
            <a:solidFill>
              <a:srgbClr val="193EB0">
                <a:alpha val="30000"/>
              </a:srgbClr>
            </a:solidFill>
            <a:ln w="25400">
              <a:solidFill>
                <a:srgbClr val="193EB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1270"/>
              </a:sp3d>
            </a:bodyPr>
            <a:lstStyle/>
            <a:p>
              <a:pPr algn="ctr"/>
              <a:r>
                <a:rPr lang="en-US" altLang="ko-KR" sz="1200"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Dữ</a:t>
              </a:r>
              <a:r>
                <a:rPr lang="en-US" altLang="ko-KR" sz="1200"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liệu</a:t>
              </a:r>
              <a:endParaRPr lang="ko-KR" altLang="en-US" sz="1200" dirty="0">
                <a:solidFill>
                  <a:srgbClr val="193EB0"/>
                </a:solidFill>
                <a:latin typeface="SamsungOne-700" panose="020B0803030303020204" pitchFamily="34" charset="0"/>
                <a:cs typeface="Times New Roman" panose="02020603050405020304" pitchFamily="18" charset="0"/>
              </a:endParaRPr>
            </a:p>
          </p:txBody>
        </p:sp>
        <p:sp>
          <p:nvSpPr>
            <p:cNvPr id="75" name="TextBox 74">
              <a:extLst>
                <a:ext uri="{FF2B5EF4-FFF2-40B4-BE49-F238E27FC236}">
                  <a16:creationId xmlns:a16="http://schemas.microsoft.com/office/drawing/2014/main" id="{6212151F-AC33-4D62-8646-8EDEB0AE6D57}"/>
                </a:ext>
              </a:extLst>
            </p:cNvPr>
            <p:cNvSpPr txBox="1"/>
            <p:nvPr/>
          </p:nvSpPr>
          <p:spPr>
            <a:xfrm>
              <a:off x="1589307" y="3981942"/>
              <a:ext cx="520976" cy="215444"/>
            </a:xfrm>
            <a:prstGeom prst="rect">
              <a:avLst/>
            </a:prstGeom>
            <a:noFill/>
          </p:spPr>
          <p:txBody>
            <a:bodyPr wrap="none" lIns="0" tIns="0" rIns="0" bIns="0" rtlCol="0">
              <a:spAutoFit/>
            </a:bodyPr>
            <a:lstStyle/>
            <a:p>
              <a:pPr algn="ctr"/>
              <a:r>
                <a:rPr lang="en-US" sz="14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Lặp</a:t>
              </a:r>
              <a:r>
                <a:rPr lang="en-US" sz="1400" dirty="0">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4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lại</a:t>
              </a:r>
              <a:endParaRPr lang="en-US" sz="1400" dirty="0">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endParaRPr>
            </a:p>
          </p:txBody>
        </p:sp>
        <p:cxnSp>
          <p:nvCxnSpPr>
            <p:cNvPr id="76" name="직선 화살표 연결선 75">
              <a:extLst>
                <a:ext uri="{FF2B5EF4-FFF2-40B4-BE49-F238E27FC236}">
                  <a16:creationId xmlns:a16="http://schemas.microsoft.com/office/drawing/2014/main" id="{92A3A289-CB52-429E-96CD-CE897BB45644}"/>
                </a:ext>
              </a:extLst>
            </p:cNvPr>
            <p:cNvCxnSpPr/>
            <p:nvPr/>
          </p:nvCxnSpPr>
          <p:spPr>
            <a:xfrm>
              <a:off x="4656465" y="32530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71D970D9-BF88-4CBC-92C0-DA875E1647AA}"/>
                </a:ext>
              </a:extLst>
            </p:cNvPr>
            <p:cNvCxnSpPr>
              <a:cxnSpLocks/>
            </p:cNvCxnSpPr>
            <p:nvPr/>
          </p:nvCxnSpPr>
          <p:spPr>
            <a:xfrm flipH="1">
              <a:off x="4653517" y="49025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DB1FCA1B-E59B-4F20-89DD-DA0E3D36B387}"/>
                </a:ext>
              </a:extLst>
            </p:cNvPr>
            <p:cNvSpPr txBox="1"/>
            <p:nvPr/>
          </p:nvSpPr>
          <p:spPr>
            <a:xfrm>
              <a:off x="3483892" y="46685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Triển</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khai</a:t>
              </a:r>
              <a:endParaRPr lang="ko-KR" altLang="en-US" sz="1300" dirty="0">
                <a:latin typeface="SamsungOne-400" panose="020B0503030303020204" pitchFamily="34" charset="0"/>
                <a:cs typeface="Times New Roman" panose="02020603050405020304" pitchFamily="18" charset="0"/>
              </a:endParaRPr>
            </a:p>
          </p:txBody>
        </p:sp>
        <p:sp>
          <p:nvSpPr>
            <p:cNvPr id="79" name="TextBox 78">
              <a:extLst>
                <a:ext uri="{FF2B5EF4-FFF2-40B4-BE49-F238E27FC236}">
                  <a16:creationId xmlns:a16="http://schemas.microsoft.com/office/drawing/2014/main" id="{D83F4DB6-A678-496C-A3D0-8F7227A1165F}"/>
                </a:ext>
              </a:extLst>
            </p:cNvPr>
            <p:cNvSpPr txBox="1"/>
            <p:nvPr/>
          </p:nvSpPr>
          <p:spPr>
            <a:xfrm>
              <a:off x="5246359" y="46685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Đánh</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giá</a:t>
              </a:r>
              <a:endParaRPr lang="ko-KR" altLang="en-US" sz="1300" dirty="0">
                <a:latin typeface="SamsungOne-400" panose="020B0503030303020204" pitchFamily="34" charset="0"/>
                <a:cs typeface="Times New Roman" panose="02020603050405020304" pitchFamily="18" charset="0"/>
              </a:endParaRPr>
            </a:p>
          </p:txBody>
        </p:sp>
      </p:grpSp>
      <p:grpSp>
        <p:nvGrpSpPr>
          <p:cNvPr id="26" name="그룹 2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7" name="직사각형 2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prstClr val="white"/>
                  </a:solidFill>
                  <a:latin typeface="iCiel Samsung Sharp Sans Medium" pitchFamily="2" charset="0"/>
                  <a:cs typeface="iCiel Samsung Sharp Sans Medium" pitchFamily="2" charset="0"/>
                </a:rPr>
                <a:t>1.1. </a:t>
              </a:r>
              <a:r>
                <a:rPr lang="en-US" altLang="ko-KR" dirty="0" err="1">
                  <a:solidFill>
                    <a:prstClr val="white"/>
                  </a:solidFill>
                  <a:latin typeface="iCiel Samsung Sharp Sans Medium" pitchFamily="2" charset="0"/>
                  <a:cs typeface="iCiel Samsung Sharp Sans Medium" pitchFamily="2" charset="0"/>
                </a:rPr>
                <a:t>Lập</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hoạch</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Dự</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án</a:t>
              </a:r>
              <a:endParaRPr lang="en-US" altLang="ko-KR" dirty="0">
                <a:solidFill>
                  <a:prstClr val="white"/>
                </a:solidFill>
                <a:latin typeface="iCiel Samsung Sharp Sans Medium" pitchFamily="2" charset="0"/>
                <a:cs typeface="iCiel Samsung Sharp Sans Medium" pitchFamily="2" charset="0"/>
              </a:endParaRPr>
            </a:p>
          </p:txBody>
        </p:sp>
        <p:sp>
          <p:nvSpPr>
            <p:cNvPr id="28" name="직사각형 2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01</a:t>
              </a:r>
            </a:p>
          </p:txBody>
        </p:sp>
      </p:grpSp>
    </p:spTree>
    <p:extLst>
      <p:ext uri="{BB962C8B-B14F-4D97-AF65-F5344CB8AC3E}">
        <p14:creationId xmlns:p14="http://schemas.microsoft.com/office/powerpoint/2010/main" val="1494101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ACABA737-6CB9-404E-8816-6AB80BACCBEF}"/>
              </a:ext>
            </a:extLst>
          </p:cNvPr>
          <p:cNvSpPr/>
          <p:nvPr/>
        </p:nvSpPr>
        <p:spPr>
          <a:xfrm>
            <a:off x="546895" y="1477682"/>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hoạch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án</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36" name="그룹 35">
            <a:extLst>
              <a:ext uri="{FF2B5EF4-FFF2-40B4-BE49-F238E27FC236}">
                <a16:creationId xmlns:a16="http://schemas.microsoft.com/office/drawing/2014/main" id="{81919CAE-A277-4F4E-BC32-D6420F8AE51C}"/>
              </a:ext>
            </a:extLst>
          </p:cNvPr>
          <p:cNvGrpSpPr/>
          <p:nvPr/>
        </p:nvGrpSpPr>
        <p:grpSpPr>
          <a:xfrm>
            <a:off x="558800" y="2039646"/>
            <a:ext cx="8785225" cy="215444"/>
            <a:chOff x="1027113" y="2045625"/>
            <a:chExt cx="8785225" cy="215444"/>
          </a:xfrm>
        </p:grpSpPr>
        <p:sp>
          <p:nvSpPr>
            <p:cNvPr id="40" name="직사각형 39">
              <a:extLst>
                <a:ext uri="{FF2B5EF4-FFF2-40B4-BE49-F238E27FC236}">
                  <a16:creationId xmlns:a16="http://schemas.microsoft.com/office/drawing/2014/main" id="{49C2C0F6-F649-4004-B862-02413C20F00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EC487025-DFC1-4A0B-B909-CC33ECC5FE2F}"/>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CRISP-DM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Quy</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chuẩn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Khai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nhiều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lĩnh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vực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42" name="직사각형 41">
            <a:extLst>
              <a:ext uri="{FF2B5EF4-FFF2-40B4-BE49-F238E27FC236}">
                <a16:creationId xmlns:a16="http://schemas.microsoft.com/office/drawing/2014/main" id="{CDFAEB74-115B-4F38-9D86-12CB410CDB40}"/>
              </a:ext>
            </a:extLst>
          </p:cNvPr>
          <p:cNvSpPr/>
          <p:nvPr/>
        </p:nvSpPr>
        <p:spPr>
          <a:xfrm>
            <a:off x="711200" y="571243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i="1" dirty="0" err="1">
                <a:solidFill>
                  <a:srgbClr val="FF0000"/>
                </a:solidFill>
                <a:latin typeface="SamsungOne-400" panose="020B0503030303020204" pitchFamily="34" charset="0"/>
                <a:ea typeface="SamsungOne-400" panose="020B0503030303020204" pitchFamily="34" charset="0"/>
              </a:rPr>
              <a:t>Tìm</a:t>
            </a:r>
            <a:r>
              <a:rPr lang="en-US" altLang="ko-KR" sz="1300" i="1" dirty="0">
                <a:solidFill>
                  <a:srgbClr val="FF0000"/>
                </a:solidFill>
                <a:latin typeface="SamsungOne-400" panose="020B0503030303020204" pitchFamily="34" charset="0"/>
                <a:ea typeface="SamsungOne-400" panose="020B0503030303020204" pitchFamily="34" charset="0"/>
              </a:rPr>
              <a:t> </a:t>
            </a:r>
            <a:r>
              <a:rPr lang="en-US" altLang="ko-KR" sz="1300" i="1" dirty="0" err="1">
                <a:solidFill>
                  <a:srgbClr val="FF0000"/>
                </a:solidFill>
                <a:latin typeface="SamsungOne-400" panose="020B0503030303020204" pitchFamily="34" charset="0"/>
                <a:ea typeface="SamsungOne-400" panose="020B0503030303020204" pitchFamily="34" charset="0"/>
              </a:rPr>
              <a:t>hiêu</a:t>
            </a:r>
            <a:r>
              <a:rPr lang="en-US" altLang="ko-KR" sz="1300" i="1" dirty="0">
                <a:solidFill>
                  <a:srgbClr val="FF0000"/>
                </a:solidFill>
                <a:latin typeface="SamsungOne-400" panose="020B0503030303020204" pitchFamily="34" charset="0"/>
                <a:ea typeface="SamsungOne-400" panose="020B0503030303020204" pitchFamily="34" charset="0"/>
              </a:rPr>
              <a:t> </a:t>
            </a:r>
            <a:r>
              <a:rPr lang="en-US" altLang="ko-KR" sz="1300" i="1" dirty="0" err="1">
                <a:solidFill>
                  <a:srgbClr val="FF0000"/>
                </a:solidFill>
                <a:latin typeface="SamsungOne-400" panose="020B0503030303020204" pitchFamily="34" charset="0"/>
                <a:ea typeface="SamsungOne-400" panose="020B0503030303020204" pitchFamily="34" charset="0"/>
              </a:rPr>
              <a:t>dữ</a:t>
            </a:r>
            <a:r>
              <a:rPr lang="en-US" altLang="ko-KR" sz="1300" i="1" dirty="0">
                <a:solidFill>
                  <a:srgbClr val="FF0000"/>
                </a:solidFill>
                <a:latin typeface="SamsungOne-400" panose="020B0503030303020204" pitchFamily="34" charset="0"/>
                <a:ea typeface="SamsungOne-400" panose="020B0503030303020204" pitchFamily="34" charset="0"/>
              </a:rPr>
              <a:t> </a:t>
            </a:r>
            <a:r>
              <a:rPr lang="en-US" altLang="ko-KR" sz="1300" i="1" dirty="0" err="1">
                <a:solidFill>
                  <a:srgbClr val="FF0000"/>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phân tích khám phá để hiểu thêm về dữ liệu thu thập được. </a:t>
            </a:r>
          </a:p>
        </p:txBody>
      </p:sp>
      <p:grpSp>
        <p:nvGrpSpPr>
          <p:cNvPr id="43" name="그룹 42">
            <a:extLst>
              <a:ext uri="{FF2B5EF4-FFF2-40B4-BE49-F238E27FC236}">
                <a16:creationId xmlns:a16="http://schemas.microsoft.com/office/drawing/2014/main" id="{B80C45F0-E271-485B-94B5-5282A331B04E}"/>
              </a:ext>
            </a:extLst>
          </p:cNvPr>
          <p:cNvGrpSpPr/>
          <p:nvPr/>
        </p:nvGrpSpPr>
        <p:grpSpPr>
          <a:xfrm>
            <a:off x="1589307" y="2633939"/>
            <a:ext cx="6424619" cy="2931886"/>
            <a:chOff x="1589307" y="2633939"/>
            <a:chExt cx="6424619" cy="2931886"/>
          </a:xfrm>
        </p:grpSpPr>
        <p:sp>
          <p:nvSpPr>
            <p:cNvPr id="44" name="원호 43">
              <a:extLst>
                <a:ext uri="{FF2B5EF4-FFF2-40B4-BE49-F238E27FC236}">
                  <a16:creationId xmlns:a16="http://schemas.microsoft.com/office/drawing/2014/main" id="{26A74D72-320D-412C-95CF-F4AADB13DCD4}"/>
                </a:ext>
              </a:extLst>
            </p:cNvPr>
            <p:cNvSpPr/>
            <p:nvPr/>
          </p:nvSpPr>
          <p:spPr>
            <a:xfrm>
              <a:off x="1888898" y="2633939"/>
              <a:ext cx="6125028" cy="2931886"/>
            </a:xfrm>
            <a:prstGeom prst="arc">
              <a:avLst>
                <a:gd name="adj1" fmla="val 11091654"/>
                <a:gd name="adj2" fmla="val 10556420"/>
              </a:avLst>
            </a:prstGeom>
            <a:ln w="28575">
              <a:solidFill>
                <a:srgbClr val="193EB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5FEE56DC-D42B-4FB8-937F-2B49131DF972}"/>
                </a:ext>
              </a:extLst>
            </p:cNvPr>
            <p:cNvSpPr txBox="1"/>
            <p:nvPr/>
          </p:nvSpPr>
          <p:spPr>
            <a:xfrm>
              <a:off x="2317215" y="3843177"/>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dirty="0" err="1"/>
                <a:t>Tìm</a:t>
              </a:r>
              <a:r>
                <a:rPr lang="en-US" altLang="ko-KR" dirty="0"/>
                <a:t> </a:t>
              </a:r>
              <a:r>
                <a:rPr lang="en-US" altLang="ko-KR" dirty="0" err="1"/>
                <a:t>hiểu</a:t>
              </a:r>
              <a:r>
                <a:rPr lang="en-US" altLang="ko-KR" dirty="0"/>
                <a:t> </a:t>
              </a:r>
              <a:r>
                <a:rPr lang="en-US" altLang="ko-KR" dirty="0" err="1"/>
                <a:t>nghiệp</a:t>
              </a:r>
              <a:r>
                <a:rPr lang="en-US" altLang="ko-KR" dirty="0"/>
                <a:t> </a:t>
              </a:r>
              <a:r>
                <a:rPr lang="en-US" altLang="ko-KR" dirty="0" err="1"/>
                <a:t>vụ</a:t>
              </a:r>
              <a:endParaRPr lang="ko-KR" altLang="en-US" dirty="0"/>
            </a:p>
          </p:txBody>
        </p:sp>
        <p:sp>
          <p:nvSpPr>
            <p:cNvPr id="46" name="TextBox 45">
              <a:extLst>
                <a:ext uri="{FF2B5EF4-FFF2-40B4-BE49-F238E27FC236}">
                  <a16:creationId xmlns:a16="http://schemas.microsoft.com/office/drawing/2014/main" id="{FCF52402-B942-45A1-A8AB-6D6A1CEF4EE9}"/>
                </a:ext>
              </a:extLst>
            </p:cNvPr>
            <p:cNvSpPr txBox="1"/>
            <p:nvPr/>
          </p:nvSpPr>
          <p:spPr>
            <a:xfrm>
              <a:off x="3486840" y="3019081"/>
              <a:ext cx="1169625" cy="467850"/>
            </a:xfrm>
            <a:prstGeom prst="rect">
              <a:avLst/>
            </a:prstGeom>
            <a:solidFill>
              <a:srgbClr val="FF0000">
                <a:alpha val="10980"/>
              </a:srgbClr>
            </a:solidFill>
            <a:ln w="19050">
              <a:solidFill>
                <a:srgbClr val="FF0000"/>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solidFill>
                    <a:srgbClr val="FF0000"/>
                  </a:solidFill>
                  <a:latin typeface="SamsungOne-700" panose="020B0803030303020204" pitchFamily="34" charset="0"/>
                  <a:ea typeface="SamsungOne-700" panose="020B0803030303020204" pitchFamily="34" charset="0"/>
                  <a:cs typeface="Times New Roman" panose="02020603050405020304" pitchFamily="18" charset="0"/>
                </a:defRPr>
              </a:lvl1pPr>
            </a:lstStyle>
            <a:p>
              <a:r>
                <a:rPr lang="en-US" altLang="ko-KR" i="1" dirty="0" err="1"/>
                <a:t>Tìm</a:t>
              </a:r>
              <a:r>
                <a:rPr lang="en-US" altLang="ko-KR" i="1" dirty="0"/>
                <a:t> </a:t>
              </a:r>
              <a:r>
                <a:rPr lang="en-US" altLang="ko-KR" i="1" dirty="0" err="1"/>
                <a:t>hiểu</a:t>
              </a:r>
              <a:r>
                <a:rPr lang="en-US" altLang="ko-KR" i="1" dirty="0"/>
                <a:t> </a:t>
              </a:r>
              <a:r>
                <a:rPr lang="en-US" altLang="ko-KR" i="1" dirty="0" err="1"/>
                <a:t>dữ</a:t>
              </a:r>
              <a:r>
                <a:rPr lang="en-US" altLang="ko-KR" i="1" dirty="0"/>
                <a:t> </a:t>
              </a:r>
              <a:r>
                <a:rPr lang="en-US" altLang="ko-KR" i="1" dirty="0" err="1"/>
                <a:t>liệu</a:t>
              </a:r>
              <a:endParaRPr lang="ko-KR" altLang="en-US" i="1" dirty="0"/>
            </a:p>
          </p:txBody>
        </p:sp>
        <p:sp>
          <p:nvSpPr>
            <p:cNvPr id="47" name="TextBox 46">
              <a:extLst>
                <a:ext uri="{FF2B5EF4-FFF2-40B4-BE49-F238E27FC236}">
                  <a16:creationId xmlns:a16="http://schemas.microsoft.com/office/drawing/2014/main" id="{55C2F301-FBFF-4E5B-8B2C-5CE453301780}"/>
                </a:ext>
              </a:extLst>
            </p:cNvPr>
            <p:cNvSpPr txBox="1"/>
            <p:nvPr/>
          </p:nvSpPr>
          <p:spPr>
            <a:xfrm>
              <a:off x="5249307" y="30190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Chuẩn</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bị</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dữ</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liệu</a:t>
              </a:r>
              <a:endParaRPr lang="ko-KR" altLang="en-US" sz="1300" dirty="0">
                <a:latin typeface="SamsungOne-400" panose="020B0503030303020204" pitchFamily="34" charset="0"/>
                <a:cs typeface="Times New Roman" panose="02020603050405020304" pitchFamily="18" charset="0"/>
              </a:endParaRPr>
            </a:p>
          </p:txBody>
        </p:sp>
        <p:sp>
          <p:nvSpPr>
            <p:cNvPr id="48" name="TextBox 47">
              <a:extLst>
                <a:ext uri="{FF2B5EF4-FFF2-40B4-BE49-F238E27FC236}">
                  <a16:creationId xmlns:a16="http://schemas.microsoft.com/office/drawing/2014/main" id="{7CE243A7-0A62-4104-A0B7-414AAB999E61}"/>
                </a:ext>
              </a:extLst>
            </p:cNvPr>
            <p:cNvSpPr txBox="1"/>
            <p:nvPr/>
          </p:nvSpPr>
          <p:spPr>
            <a:xfrm>
              <a:off x="6415984" y="3843177"/>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Mô</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hình</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hóa</a:t>
              </a:r>
              <a:endParaRPr lang="ko-KR" altLang="en-US" sz="1300" dirty="0">
                <a:latin typeface="SamsungOne-400" panose="020B0503030303020204" pitchFamily="34" charset="0"/>
                <a:cs typeface="Times New Roman" panose="02020603050405020304" pitchFamily="18" charset="0"/>
              </a:endParaRPr>
            </a:p>
          </p:txBody>
        </p:sp>
        <p:sp>
          <p:nvSpPr>
            <p:cNvPr id="49" name="원호 48">
              <a:extLst>
                <a:ext uri="{FF2B5EF4-FFF2-40B4-BE49-F238E27FC236}">
                  <a16:creationId xmlns:a16="http://schemas.microsoft.com/office/drawing/2014/main" id="{31FC9BC1-480C-4649-9531-59F00AD6E12C}"/>
                </a:ext>
              </a:extLst>
            </p:cNvPr>
            <p:cNvSpPr/>
            <p:nvPr/>
          </p:nvSpPr>
          <p:spPr>
            <a:xfrm flipH="1">
              <a:off x="2891267" y="3287145"/>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0" name="원호 49">
              <a:extLst>
                <a:ext uri="{FF2B5EF4-FFF2-40B4-BE49-F238E27FC236}">
                  <a16:creationId xmlns:a16="http://schemas.microsoft.com/office/drawing/2014/main" id="{589F6B1C-E0FD-4688-A0D2-A0246E054BAA}"/>
                </a:ext>
              </a:extLst>
            </p:cNvPr>
            <p:cNvSpPr/>
            <p:nvPr/>
          </p:nvSpPr>
          <p:spPr>
            <a:xfrm rot="5400000" flipH="1">
              <a:off x="5844018" y="3283806"/>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1" name="원호 50">
              <a:extLst>
                <a:ext uri="{FF2B5EF4-FFF2-40B4-BE49-F238E27FC236}">
                  <a16:creationId xmlns:a16="http://schemas.microsoft.com/office/drawing/2014/main" id="{52A7D412-7937-4287-8C82-51120B431A7F}"/>
                </a:ext>
              </a:extLst>
            </p:cNvPr>
            <p:cNvSpPr/>
            <p:nvPr/>
          </p:nvSpPr>
          <p:spPr>
            <a:xfrm rot="10800000" flipH="1">
              <a:off x="5839453" y="376947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2" name="원호 51">
              <a:extLst>
                <a:ext uri="{FF2B5EF4-FFF2-40B4-BE49-F238E27FC236}">
                  <a16:creationId xmlns:a16="http://schemas.microsoft.com/office/drawing/2014/main" id="{7854ECD7-FB10-4C7A-B151-6B01FE5AF704}"/>
                </a:ext>
              </a:extLst>
            </p:cNvPr>
            <p:cNvSpPr/>
            <p:nvPr/>
          </p:nvSpPr>
          <p:spPr>
            <a:xfrm rot="10800000" flipH="1">
              <a:off x="2911423" y="294579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3" name="원호 52">
              <a:extLst>
                <a:ext uri="{FF2B5EF4-FFF2-40B4-BE49-F238E27FC236}">
                  <a16:creationId xmlns:a16="http://schemas.microsoft.com/office/drawing/2014/main" id="{025043E4-8484-4097-92C9-F1D086B8CB4E}"/>
                </a:ext>
              </a:extLst>
            </p:cNvPr>
            <p:cNvSpPr/>
            <p:nvPr/>
          </p:nvSpPr>
          <p:spPr>
            <a:xfrm rot="16200000" flipH="1">
              <a:off x="5814011" y="2951377"/>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4" name="자유형: 도형 53">
              <a:extLst>
                <a:ext uri="{FF2B5EF4-FFF2-40B4-BE49-F238E27FC236}">
                  <a16:creationId xmlns:a16="http://schemas.microsoft.com/office/drawing/2014/main" id="{4A4FFE05-D664-4B63-9859-2E9F5D793623}"/>
                </a:ext>
              </a:extLst>
            </p:cNvPr>
            <p:cNvSpPr/>
            <p:nvPr/>
          </p:nvSpPr>
          <p:spPr>
            <a:xfrm>
              <a:off x="3495683" y="4267584"/>
              <a:ext cx="1749562" cy="395856"/>
            </a:xfrm>
            <a:custGeom>
              <a:avLst/>
              <a:gdLst>
                <a:gd name="connsiteX0" fmla="*/ 2823029 w 2823029"/>
                <a:gd name="connsiteY0" fmla="*/ 486228 h 486228"/>
                <a:gd name="connsiteX1" fmla="*/ 1607457 w 2823029"/>
                <a:gd name="connsiteY1" fmla="*/ 235857 h 486228"/>
                <a:gd name="connsiteX2" fmla="*/ 0 w 2823029"/>
                <a:gd name="connsiteY2" fmla="*/ 0 h 486228"/>
              </a:gdLst>
              <a:ahLst/>
              <a:cxnLst>
                <a:cxn ang="0">
                  <a:pos x="connsiteX0" y="connsiteY0"/>
                </a:cxn>
                <a:cxn ang="0">
                  <a:pos x="connsiteX1" y="connsiteY1"/>
                </a:cxn>
                <a:cxn ang="0">
                  <a:pos x="connsiteX2" y="connsiteY2"/>
                </a:cxn>
              </a:cxnLst>
              <a:rect l="l" t="t" r="r" b="b"/>
              <a:pathLst>
                <a:path w="2823029" h="486228">
                  <a:moveTo>
                    <a:pt x="2823029" y="486228"/>
                  </a:moveTo>
                  <a:cubicBezTo>
                    <a:pt x="2450495" y="401561"/>
                    <a:pt x="2077962" y="316895"/>
                    <a:pt x="1607457" y="235857"/>
                  </a:cubicBezTo>
                  <a:cubicBezTo>
                    <a:pt x="1136952" y="154819"/>
                    <a:pt x="568476" y="77409"/>
                    <a:pt x="0" y="0"/>
                  </a:cubicBezTo>
                </a:path>
              </a:pathLst>
            </a:custGeom>
            <a:noFill/>
            <a:ln w="6350">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p>
          </p:txBody>
        </p:sp>
        <p:sp>
          <p:nvSpPr>
            <p:cNvPr id="55" name="순서도: 자기 디스크 54">
              <a:extLst>
                <a:ext uri="{FF2B5EF4-FFF2-40B4-BE49-F238E27FC236}">
                  <a16:creationId xmlns:a16="http://schemas.microsoft.com/office/drawing/2014/main" id="{66D383C0-9720-49A7-9F30-CE597569C740}"/>
                </a:ext>
              </a:extLst>
            </p:cNvPr>
            <p:cNvSpPr/>
            <p:nvPr/>
          </p:nvSpPr>
          <p:spPr>
            <a:xfrm>
              <a:off x="4585904" y="3807476"/>
              <a:ext cx="731016" cy="584813"/>
            </a:xfrm>
            <a:prstGeom prst="flowChartMagneticDisk">
              <a:avLst/>
            </a:prstGeom>
            <a:solidFill>
              <a:srgbClr val="193EB0">
                <a:alpha val="30000"/>
              </a:srgbClr>
            </a:solidFill>
            <a:ln w="25400">
              <a:solidFill>
                <a:srgbClr val="193EB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1270"/>
              </a:sp3d>
            </a:bodyPr>
            <a:lstStyle/>
            <a:p>
              <a:pPr algn="ctr"/>
              <a:r>
                <a:rPr lang="en-US" altLang="ko-KR" sz="1200"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Dữ</a:t>
              </a:r>
              <a:r>
                <a:rPr lang="en-US" altLang="ko-KR" sz="1200"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liệu</a:t>
              </a:r>
              <a:endParaRPr lang="ko-KR" altLang="en-US" sz="1200" dirty="0">
                <a:solidFill>
                  <a:srgbClr val="193EB0"/>
                </a:solidFill>
                <a:latin typeface="SamsungOne-700" panose="020B0803030303020204" pitchFamily="34" charset="0"/>
                <a:cs typeface="Times New Roman" panose="02020603050405020304" pitchFamily="18" charset="0"/>
              </a:endParaRPr>
            </a:p>
          </p:txBody>
        </p:sp>
        <p:sp>
          <p:nvSpPr>
            <p:cNvPr id="56" name="TextBox 55">
              <a:extLst>
                <a:ext uri="{FF2B5EF4-FFF2-40B4-BE49-F238E27FC236}">
                  <a16:creationId xmlns:a16="http://schemas.microsoft.com/office/drawing/2014/main" id="{EC211071-7448-4769-97F4-E4F4575BEB02}"/>
                </a:ext>
              </a:extLst>
            </p:cNvPr>
            <p:cNvSpPr txBox="1"/>
            <p:nvPr/>
          </p:nvSpPr>
          <p:spPr>
            <a:xfrm>
              <a:off x="1589307" y="3981942"/>
              <a:ext cx="520976" cy="215444"/>
            </a:xfrm>
            <a:prstGeom prst="rect">
              <a:avLst/>
            </a:prstGeom>
            <a:noFill/>
          </p:spPr>
          <p:txBody>
            <a:bodyPr wrap="none" lIns="0" tIns="0" rIns="0" bIns="0" rtlCol="0">
              <a:spAutoFit/>
            </a:bodyPr>
            <a:lstStyle/>
            <a:p>
              <a:pPr algn="ctr"/>
              <a:r>
                <a:rPr lang="en-US" sz="14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Lặp</a:t>
              </a:r>
              <a:r>
                <a:rPr lang="en-US" sz="1400" dirty="0">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4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lại</a:t>
              </a:r>
              <a:endParaRPr lang="en-US" sz="1400" dirty="0">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endParaRPr>
            </a:p>
          </p:txBody>
        </p:sp>
        <p:cxnSp>
          <p:nvCxnSpPr>
            <p:cNvPr id="57" name="직선 화살표 연결선 56">
              <a:extLst>
                <a:ext uri="{FF2B5EF4-FFF2-40B4-BE49-F238E27FC236}">
                  <a16:creationId xmlns:a16="http://schemas.microsoft.com/office/drawing/2014/main" id="{20B6D668-BE21-474E-8846-719A4ABCEF73}"/>
                </a:ext>
              </a:extLst>
            </p:cNvPr>
            <p:cNvCxnSpPr/>
            <p:nvPr/>
          </p:nvCxnSpPr>
          <p:spPr>
            <a:xfrm>
              <a:off x="4656465" y="32530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E3601ACA-80C5-445C-B8A7-08E48140C954}"/>
                </a:ext>
              </a:extLst>
            </p:cNvPr>
            <p:cNvCxnSpPr>
              <a:cxnSpLocks/>
            </p:cNvCxnSpPr>
            <p:nvPr/>
          </p:nvCxnSpPr>
          <p:spPr>
            <a:xfrm flipH="1">
              <a:off x="4653517" y="49025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BE40B71-5901-4C85-AD1D-0C8285E16652}"/>
                </a:ext>
              </a:extLst>
            </p:cNvPr>
            <p:cNvSpPr txBox="1"/>
            <p:nvPr/>
          </p:nvSpPr>
          <p:spPr>
            <a:xfrm>
              <a:off x="3483892" y="46685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Triển</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khai</a:t>
              </a:r>
              <a:endParaRPr lang="ko-KR" altLang="en-US" sz="1300" dirty="0">
                <a:latin typeface="SamsungOne-400" panose="020B0503030303020204" pitchFamily="34" charset="0"/>
                <a:cs typeface="Times New Roman" panose="02020603050405020304" pitchFamily="18" charset="0"/>
              </a:endParaRPr>
            </a:p>
          </p:txBody>
        </p:sp>
        <p:sp>
          <p:nvSpPr>
            <p:cNvPr id="60" name="TextBox 59">
              <a:extLst>
                <a:ext uri="{FF2B5EF4-FFF2-40B4-BE49-F238E27FC236}">
                  <a16:creationId xmlns:a16="http://schemas.microsoft.com/office/drawing/2014/main" id="{02EAAA6D-1F28-440B-BDF7-22DEFC7D54AE}"/>
                </a:ext>
              </a:extLst>
            </p:cNvPr>
            <p:cNvSpPr txBox="1"/>
            <p:nvPr/>
          </p:nvSpPr>
          <p:spPr>
            <a:xfrm>
              <a:off x="5246359" y="46685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Đánh</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giá</a:t>
              </a:r>
              <a:endParaRPr lang="ko-KR" altLang="en-US" sz="1300" dirty="0">
                <a:latin typeface="SamsungOne-400" panose="020B0503030303020204" pitchFamily="34" charset="0"/>
                <a:cs typeface="Times New Roman" panose="02020603050405020304" pitchFamily="18" charset="0"/>
              </a:endParaRPr>
            </a:p>
          </p:txBody>
        </p:sp>
      </p:grpSp>
      <p:grpSp>
        <p:nvGrpSpPr>
          <p:cNvPr id="26" name="그룹 2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7" name="직사각형 2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prstClr val="white"/>
                  </a:solidFill>
                  <a:latin typeface="iCiel Samsung Sharp Sans Medium" pitchFamily="2" charset="0"/>
                  <a:cs typeface="iCiel Samsung Sharp Sans Medium" pitchFamily="2" charset="0"/>
                </a:rPr>
                <a:t>1.1. </a:t>
              </a:r>
              <a:r>
                <a:rPr lang="en-US" altLang="ko-KR" dirty="0" err="1">
                  <a:solidFill>
                    <a:prstClr val="white"/>
                  </a:solidFill>
                  <a:latin typeface="iCiel Samsung Sharp Sans Medium" pitchFamily="2" charset="0"/>
                  <a:cs typeface="iCiel Samsung Sharp Sans Medium" pitchFamily="2" charset="0"/>
                </a:rPr>
                <a:t>Lập</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hoạch</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Dự</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án</a:t>
              </a:r>
              <a:endParaRPr lang="en-US" altLang="ko-KR" dirty="0">
                <a:solidFill>
                  <a:prstClr val="white"/>
                </a:solidFill>
                <a:latin typeface="iCiel Samsung Sharp Sans Medium" pitchFamily="2" charset="0"/>
                <a:cs typeface="iCiel Samsung Sharp Sans Medium" pitchFamily="2" charset="0"/>
              </a:endParaRPr>
            </a:p>
          </p:txBody>
        </p:sp>
        <p:sp>
          <p:nvSpPr>
            <p:cNvPr id="28" name="직사각형 2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UNIT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01</a:t>
              </a:r>
            </a:p>
          </p:txBody>
        </p:sp>
      </p:grpSp>
    </p:spTree>
    <p:extLst>
      <p:ext uri="{BB962C8B-B14F-4D97-AF65-F5344CB8AC3E}">
        <p14:creationId xmlns:p14="http://schemas.microsoft.com/office/powerpoint/2010/main" val="941943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직사각형 35">
            <a:extLst>
              <a:ext uri="{FF2B5EF4-FFF2-40B4-BE49-F238E27FC236}">
                <a16:creationId xmlns:a16="http://schemas.microsoft.com/office/drawing/2014/main" id="{EC619548-0DEF-4927-993B-105357076837}"/>
              </a:ext>
            </a:extLst>
          </p:cNvPr>
          <p:cNvSpPr/>
          <p:nvPr/>
        </p:nvSpPr>
        <p:spPr>
          <a:xfrm>
            <a:off x="546895" y="1477682"/>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hoạch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án</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41" name="그룹 40">
            <a:extLst>
              <a:ext uri="{FF2B5EF4-FFF2-40B4-BE49-F238E27FC236}">
                <a16:creationId xmlns:a16="http://schemas.microsoft.com/office/drawing/2014/main" id="{80995FAF-076F-49E7-AFAA-49527D915A7A}"/>
              </a:ext>
            </a:extLst>
          </p:cNvPr>
          <p:cNvGrpSpPr/>
          <p:nvPr/>
        </p:nvGrpSpPr>
        <p:grpSpPr>
          <a:xfrm>
            <a:off x="558800" y="2039646"/>
            <a:ext cx="8785225" cy="215444"/>
            <a:chOff x="1027113" y="2045625"/>
            <a:chExt cx="8785225" cy="215444"/>
          </a:xfrm>
        </p:grpSpPr>
        <p:sp>
          <p:nvSpPr>
            <p:cNvPr id="42" name="직사각형 41">
              <a:extLst>
                <a:ext uri="{FF2B5EF4-FFF2-40B4-BE49-F238E27FC236}">
                  <a16:creationId xmlns:a16="http://schemas.microsoft.com/office/drawing/2014/main" id="{9C994A68-B971-441B-8457-BECD6E9F989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47EBC637-6991-4D88-9BED-BBE14FF2F2EC}"/>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CRISP-DM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Quy</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chuẩn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Khai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nhiều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lĩnh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vực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44" name="직사각형 43">
            <a:extLst>
              <a:ext uri="{FF2B5EF4-FFF2-40B4-BE49-F238E27FC236}">
                <a16:creationId xmlns:a16="http://schemas.microsoft.com/office/drawing/2014/main" id="{29CF0809-4517-4C94-84CF-7DF135ED6F37}"/>
              </a:ext>
            </a:extLst>
          </p:cNvPr>
          <p:cNvSpPr/>
          <p:nvPr/>
        </p:nvSpPr>
        <p:spPr>
          <a:xfrm>
            <a:off x="711200" y="571243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i="1" dirty="0" err="1">
                <a:solidFill>
                  <a:srgbClr val="FF0000"/>
                </a:solidFill>
                <a:latin typeface="SamsungOne-400" panose="020B0503030303020204" pitchFamily="34" charset="0"/>
                <a:ea typeface="SamsungOne-400" panose="020B0503030303020204" pitchFamily="34" charset="0"/>
              </a:rPr>
              <a:t>Chuẩn</a:t>
            </a:r>
            <a:r>
              <a:rPr lang="en-US" altLang="ko-KR" sz="1300" i="1" dirty="0">
                <a:solidFill>
                  <a:srgbClr val="FF0000"/>
                </a:solidFill>
                <a:latin typeface="SamsungOne-400" panose="020B0503030303020204" pitchFamily="34" charset="0"/>
                <a:ea typeface="SamsungOne-400" panose="020B0503030303020204" pitchFamily="34" charset="0"/>
              </a:rPr>
              <a:t> </a:t>
            </a:r>
            <a:r>
              <a:rPr lang="en-US" altLang="ko-KR" sz="1300" i="1" dirty="0" err="1">
                <a:solidFill>
                  <a:srgbClr val="FF0000"/>
                </a:solidFill>
                <a:latin typeface="SamsungOne-400" panose="020B0503030303020204" pitchFamily="34" charset="0"/>
                <a:ea typeface="SamsungOne-400" panose="020B0503030303020204" pitchFamily="34" charset="0"/>
              </a:rPr>
              <a:t>bị</a:t>
            </a:r>
            <a:r>
              <a:rPr lang="en-US" altLang="ko-KR" sz="1300" i="1" dirty="0">
                <a:solidFill>
                  <a:srgbClr val="FF0000"/>
                </a:solidFill>
                <a:latin typeface="SamsungOne-400" panose="020B0503030303020204" pitchFamily="34" charset="0"/>
                <a:ea typeface="SamsungOne-400" panose="020B0503030303020204" pitchFamily="34" charset="0"/>
              </a:rPr>
              <a:t> </a:t>
            </a:r>
            <a:r>
              <a:rPr lang="en-US" altLang="ko-KR" sz="1300" i="1" dirty="0" err="1">
                <a:solidFill>
                  <a:srgbClr val="FF0000"/>
                </a:solidFill>
                <a:latin typeface="SamsungOne-400" panose="020B0503030303020204" pitchFamily="34" charset="0"/>
                <a:ea typeface="SamsungOne-400" panose="020B0503030303020204" pitchFamily="34" charset="0"/>
              </a:rPr>
              <a:t>dữ</a:t>
            </a:r>
            <a:r>
              <a:rPr lang="en-US" altLang="ko-KR" sz="1300" i="1" dirty="0">
                <a:solidFill>
                  <a:srgbClr val="FF0000"/>
                </a:solidFill>
                <a:latin typeface="SamsungOne-400" panose="020B0503030303020204" pitchFamily="34" charset="0"/>
                <a:ea typeface="SamsungOne-400" panose="020B0503030303020204" pitchFamily="34" charset="0"/>
              </a:rPr>
              <a:t> </a:t>
            </a:r>
            <a:r>
              <a:rPr lang="en-US" altLang="ko-KR" sz="1300" i="1" dirty="0" err="1">
                <a:solidFill>
                  <a:srgbClr val="FF0000"/>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làm sạch, định dạng dữ liệu, v.v. bằng sự hiểu biết có được từ các bước trước đó. </a:t>
            </a:r>
          </a:p>
        </p:txBody>
      </p:sp>
      <p:grpSp>
        <p:nvGrpSpPr>
          <p:cNvPr id="45" name="그룹 44">
            <a:extLst>
              <a:ext uri="{FF2B5EF4-FFF2-40B4-BE49-F238E27FC236}">
                <a16:creationId xmlns:a16="http://schemas.microsoft.com/office/drawing/2014/main" id="{FD4DB785-8F8F-41A0-B855-8C876EDC1F98}"/>
              </a:ext>
            </a:extLst>
          </p:cNvPr>
          <p:cNvGrpSpPr/>
          <p:nvPr/>
        </p:nvGrpSpPr>
        <p:grpSpPr>
          <a:xfrm>
            <a:off x="1589308" y="2633939"/>
            <a:ext cx="6424618" cy="2931886"/>
            <a:chOff x="1589308" y="2633939"/>
            <a:chExt cx="6424618" cy="2931886"/>
          </a:xfrm>
        </p:grpSpPr>
        <p:sp>
          <p:nvSpPr>
            <p:cNvPr id="46" name="원호 45">
              <a:extLst>
                <a:ext uri="{FF2B5EF4-FFF2-40B4-BE49-F238E27FC236}">
                  <a16:creationId xmlns:a16="http://schemas.microsoft.com/office/drawing/2014/main" id="{E0FC02D7-3722-4A47-819B-583288C4DC85}"/>
                </a:ext>
              </a:extLst>
            </p:cNvPr>
            <p:cNvSpPr/>
            <p:nvPr/>
          </p:nvSpPr>
          <p:spPr>
            <a:xfrm>
              <a:off x="1888898" y="2633939"/>
              <a:ext cx="6125028" cy="2931886"/>
            </a:xfrm>
            <a:prstGeom prst="arc">
              <a:avLst>
                <a:gd name="adj1" fmla="val 11091654"/>
                <a:gd name="adj2" fmla="val 10556420"/>
              </a:avLst>
            </a:prstGeom>
            <a:ln w="28575">
              <a:solidFill>
                <a:srgbClr val="193EB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3E228654-B028-4003-9DAD-4FB19C9538F4}"/>
                </a:ext>
              </a:extLst>
            </p:cNvPr>
            <p:cNvSpPr txBox="1"/>
            <p:nvPr/>
          </p:nvSpPr>
          <p:spPr>
            <a:xfrm>
              <a:off x="2317215" y="3843177"/>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dirty="0" err="1"/>
                <a:t>Tìm</a:t>
              </a:r>
              <a:r>
                <a:rPr lang="en-US" altLang="ko-KR" dirty="0"/>
                <a:t> </a:t>
              </a:r>
              <a:r>
                <a:rPr lang="en-US" altLang="ko-KR" dirty="0" err="1"/>
                <a:t>hiểu</a:t>
              </a:r>
              <a:r>
                <a:rPr lang="en-US" altLang="ko-KR" dirty="0"/>
                <a:t> </a:t>
              </a:r>
              <a:r>
                <a:rPr lang="en-US" altLang="ko-KR" dirty="0" err="1"/>
                <a:t>nghiệp</a:t>
              </a:r>
              <a:r>
                <a:rPr lang="en-US" altLang="ko-KR" dirty="0"/>
                <a:t> </a:t>
              </a:r>
              <a:r>
                <a:rPr lang="en-US" altLang="ko-KR" dirty="0" err="1"/>
                <a:t>vụ</a:t>
              </a:r>
              <a:endParaRPr lang="ko-KR" altLang="en-US" dirty="0"/>
            </a:p>
          </p:txBody>
        </p:sp>
        <p:sp>
          <p:nvSpPr>
            <p:cNvPr id="48" name="TextBox 47">
              <a:extLst>
                <a:ext uri="{FF2B5EF4-FFF2-40B4-BE49-F238E27FC236}">
                  <a16:creationId xmlns:a16="http://schemas.microsoft.com/office/drawing/2014/main" id="{30821DF4-9CC0-40F2-8AF9-B14BDEFDBF9C}"/>
                </a:ext>
              </a:extLst>
            </p:cNvPr>
            <p:cNvSpPr txBox="1"/>
            <p:nvPr/>
          </p:nvSpPr>
          <p:spPr>
            <a:xfrm>
              <a:off x="3486840" y="30190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dirty="0" err="1"/>
                <a:t>Tìm</a:t>
              </a:r>
              <a:r>
                <a:rPr lang="en-US" altLang="ko-KR" dirty="0"/>
                <a:t> </a:t>
              </a:r>
              <a:r>
                <a:rPr lang="en-US" altLang="ko-KR" dirty="0" err="1"/>
                <a:t>hiểu</a:t>
              </a:r>
              <a:r>
                <a:rPr lang="en-US" altLang="ko-KR" dirty="0"/>
                <a:t> </a:t>
              </a:r>
              <a:r>
                <a:rPr lang="en-US" altLang="ko-KR" dirty="0" err="1"/>
                <a:t>dữ</a:t>
              </a:r>
              <a:r>
                <a:rPr lang="en-US" altLang="ko-KR" dirty="0"/>
                <a:t> </a:t>
              </a:r>
              <a:r>
                <a:rPr lang="en-US" altLang="ko-KR" dirty="0" err="1"/>
                <a:t>liệu</a:t>
              </a:r>
              <a:endParaRPr lang="ko-KR" altLang="en-US" dirty="0"/>
            </a:p>
          </p:txBody>
        </p:sp>
        <p:sp>
          <p:nvSpPr>
            <p:cNvPr id="49" name="TextBox 48">
              <a:extLst>
                <a:ext uri="{FF2B5EF4-FFF2-40B4-BE49-F238E27FC236}">
                  <a16:creationId xmlns:a16="http://schemas.microsoft.com/office/drawing/2014/main" id="{D2B17461-73CC-4EED-AC2C-5A5F8F963E04}"/>
                </a:ext>
              </a:extLst>
            </p:cNvPr>
            <p:cNvSpPr txBox="1"/>
            <p:nvPr/>
          </p:nvSpPr>
          <p:spPr>
            <a:xfrm>
              <a:off x="5249307" y="3019081"/>
              <a:ext cx="1169625" cy="467850"/>
            </a:xfrm>
            <a:prstGeom prst="rect">
              <a:avLst/>
            </a:prstGeom>
            <a:solidFill>
              <a:srgbClr val="FF0000">
                <a:alpha val="10980"/>
              </a:srgbClr>
            </a:solidFill>
            <a:ln w="19050">
              <a:solidFill>
                <a:srgbClr val="FF0000"/>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solidFill>
                    <a:srgbClr val="FF0000"/>
                  </a:solidFill>
                  <a:latin typeface="SamsungOne-700" panose="020B0803030303020204" pitchFamily="34" charset="0"/>
                  <a:ea typeface="SamsungOne-700" panose="020B0803030303020204" pitchFamily="34" charset="0"/>
                  <a:cs typeface="Times New Roman" panose="02020603050405020304" pitchFamily="18" charset="0"/>
                </a:defRPr>
              </a:lvl1pPr>
            </a:lstStyle>
            <a:p>
              <a:r>
                <a:rPr lang="en-US" altLang="ko-KR" i="1" dirty="0" err="1"/>
                <a:t>Chuẩn</a:t>
              </a:r>
              <a:r>
                <a:rPr lang="en-US" altLang="ko-KR" i="1" dirty="0"/>
                <a:t> </a:t>
              </a:r>
              <a:r>
                <a:rPr lang="en-US" altLang="ko-KR" i="1" dirty="0" err="1"/>
                <a:t>bị</a:t>
              </a:r>
              <a:r>
                <a:rPr lang="en-US" altLang="ko-KR" i="1" dirty="0"/>
                <a:t> </a:t>
              </a:r>
              <a:r>
                <a:rPr lang="en-US" altLang="ko-KR" i="1" dirty="0" err="1"/>
                <a:t>dữ</a:t>
              </a:r>
              <a:r>
                <a:rPr lang="en-US" altLang="ko-KR" i="1" dirty="0"/>
                <a:t> </a:t>
              </a:r>
              <a:r>
                <a:rPr lang="en-US" altLang="ko-KR" i="1" dirty="0" err="1"/>
                <a:t>liệu</a:t>
              </a:r>
              <a:endParaRPr lang="ko-KR" altLang="en-US" i="1" dirty="0"/>
            </a:p>
          </p:txBody>
        </p:sp>
        <p:sp>
          <p:nvSpPr>
            <p:cNvPr id="50" name="TextBox 49">
              <a:extLst>
                <a:ext uri="{FF2B5EF4-FFF2-40B4-BE49-F238E27FC236}">
                  <a16:creationId xmlns:a16="http://schemas.microsoft.com/office/drawing/2014/main" id="{D90F75E8-DA30-46F9-A1D6-5395C665F1B3}"/>
                </a:ext>
              </a:extLst>
            </p:cNvPr>
            <p:cNvSpPr txBox="1"/>
            <p:nvPr/>
          </p:nvSpPr>
          <p:spPr>
            <a:xfrm>
              <a:off x="6415984" y="3843177"/>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Mô</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hình</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hóa</a:t>
              </a:r>
              <a:endParaRPr lang="ko-KR" altLang="en-US" sz="1300" dirty="0">
                <a:latin typeface="SamsungOne-400" panose="020B0503030303020204" pitchFamily="34" charset="0"/>
                <a:cs typeface="Times New Roman" panose="02020603050405020304" pitchFamily="18" charset="0"/>
              </a:endParaRPr>
            </a:p>
          </p:txBody>
        </p:sp>
        <p:sp>
          <p:nvSpPr>
            <p:cNvPr id="51" name="원호 50">
              <a:extLst>
                <a:ext uri="{FF2B5EF4-FFF2-40B4-BE49-F238E27FC236}">
                  <a16:creationId xmlns:a16="http://schemas.microsoft.com/office/drawing/2014/main" id="{6FCD8464-C902-47E8-8FDE-F23677A36060}"/>
                </a:ext>
              </a:extLst>
            </p:cNvPr>
            <p:cNvSpPr/>
            <p:nvPr/>
          </p:nvSpPr>
          <p:spPr>
            <a:xfrm flipH="1">
              <a:off x="2891267" y="3287145"/>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2" name="원호 51">
              <a:extLst>
                <a:ext uri="{FF2B5EF4-FFF2-40B4-BE49-F238E27FC236}">
                  <a16:creationId xmlns:a16="http://schemas.microsoft.com/office/drawing/2014/main" id="{FC7FD5CE-F776-4608-A393-2B48B85C26B6}"/>
                </a:ext>
              </a:extLst>
            </p:cNvPr>
            <p:cNvSpPr/>
            <p:nvPr/>
          </p:nvSpPr>
          <p:spPr>
            <a:xfrm rot="5400000" flipH="1">
              <a:off x="5844018" y="3283806"/>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3" name="원호 52">
              <a:extLst>
                <a:ext uri="{FF2B5EF4-FFF2-40B4-BE49-F238E27FC236}">
                  <a16:creationId xmlns:a16="http://schemas.microsoft.com/office/drawing/2014/main" id="{79686A32-E5E6-4EB4-87AC-64A9AF16F39A}"/>
                </a:ext>
              </a:extLst>
            </p:cNvPr>
            <p:cNvSpPr/>
            <p:nvPr/>
          </p:nvSpPr>
          <p:spPr>
            <a:xfrm rot="10800000" flipH="1">
              <a:off x="5839453" y="376947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4" name="원호 53">
              <a:extLst>
                <a:ext uri="{FF2B5EF4-FFF2-40B4-BE49-F238E27FC236}">
                  <a16:creationId xmlns:a16="http://schemas.microsoft.com/office/drawing/2014/main" id="{C9643B80-76E8-47FB-BAD0-B715708CDC56}"/>
                </a:ext>
              </a:extLst>
            </p:cNvPr>
            <p:cNvSpPr/>
            <p:nvPr/>
          </p:nvSpPr>
          <p:spPr>
            <a:xfrm rot="10800000" flipH="1">
              <a:off x="2911423" y="294579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5" name="원호 54">
              <a:extLst>
                <a:ext uri="{FF2B5EF4-FFF2-40B4-BE49-F238E27FC236}">
                  <a16:creationId xmlns:a16="http://schemas.microsoft.com/office/drawing/2014/main" id="{2700F2BA-5DD6-48FC-873B-5D9D95212A90}"/>
                </a:ext>
              </a:extLst>
            </p:cNvPr>
            <p:cNvSpPr/>
            <p:nvPr/>
          </p:nvSpPr>
          <p:spPr>
            <a:xfrm rot="16200000" flipH="1">
              <a:off x="5814011" y="2951377"/>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6" name="자유형: 도형 55">
              <a:extLst>
                <a:ext uri="{FF2B5EF4-FFF2-40B4-BE49-F238E27FC236}">
                  <a16:creationId xmlns:a16="http://schemas.microsoft.com/office/drawing/2014/main" id="{138F7957-F106-4686-80C1-C8B864A54BD1}"/>
                </a:ext>
              </a:extLst>
            </p:cNvPr>
            <p:cNvSpPr/>
            <p:nvPr/>
          </p:nvSpPr>
          <p:spPr>
            <a:xfrm>
              <a:off x="3495683" y="4267584"/>
              <a:ext cx="1749562" cy="395856"/>
            </a:xfrm>
            <a:custGeom>
              <a:avLst/>
              <a:gdLst>
                <a:gd name="connsiteX0" fmla="*/ 2823029 w 2823029"/>
                <a:gd name="connsiteY0" fmla="*/ 486228 h 486228"/>
                <a:gd name="connsiteX1" fmla="*/ 1607457 w 2823029"/>
                <a:gd name="connsiteY1" fmla="*/ 235857 h 486228"/>
                <a:gd name="connsiteX2" fmla="*/ 0 w 2823029"/>
                <a:gd name="connsiteY2" fmla="*/ 0 h 486228"/>
              </a:gdLst>
              <a:ahLst/>
              <a:cxnLst>
                <a:cxn ang="0">
                  <a:pos x="connsiteX0" y="connsiteY0"/>
                </a:cxn>
                <a:cxn ang="0">
                  <a:pos x="connsiteX1" y="connsiteY1"/>
                </a:cxn>
                <a:cxn ang="0">
                  <a:pos x="connsiteX2" y="connsiteY2"/>
                </a:cxn>
              </a:cxnLst>
              <a:rect l="l" t="t" r="r" b="b"/>
              <a:pathLst>
                <a:path w="2823029" h="486228">
                  <a:moveTo>
                    <a:pt x="2823029" y="486228"/>
                  </a:moveTo>
                  <a:cubicBezTo>
                    <a:pt x="2450495" y="401561"/>
                    <a:pt x="2077962" y="316895"/>
                    <a:pt x="1607457" y="235857"/>
                  </a:cubicBezTo>
                  <a:cubicBezTo>
                    <a:pt x="1136952" y="154819"/>
                    <a:pt x="568476" y="77409"/>
                    <a:pt x="0" y="0"/>
                  </a:cubicBezTo>
                </a:path>
              </a:pathLst>
            </a:custGeom>
            <a:noFill/>
            <a:ln w="6350">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p>
          </p:txBody>
        </p:sp>
        <p:sp>
          <p:nvSpPr>
            <p:cNvPr id="57" name="순서도: 자기 디스크 56">
              <a:extLst>
                <a:ext uri="{FF2B5EF4-FFF2-40B4-BE49-F238E27FC236}">
                  <a16:creationId xmlns:a16="http://schemas.microsoft.com/office/drawing/2014/main" id="{CC02ABCB-A040-40F0-B0EF-FAD0F0F42B44}"/>
                </a:ext>
              </a:extLst>
            </p:cNvPr>
            <p:cNvSpPr/>
            <p:nvPr/>
          </p:nvSpPr>
          <p:spPr>
            <a:xfrm>
              <a:off x="4585904" y="3807476"/>
              <a:ext cx="731016" cy="584813"/>
            </a:xfrm>
            <a:prstGeom prst="flowChartMagneticDisk">
              <a:avLst/>
            </a:prstGeom>
            <a:solidFill>
              <a:srgbClr val="193EB0">
                <a:alpha val="30000"/>
              </a:srgbClr>
            </a:solidFill>
            <a:ln w="25400">
              <a:solidFill>
                <a:srgbClr val="193EB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1270"/>
              </a:sp3d>
            </a:bodyPr>
            <a:lstStyle/>
            <a:p>
              <a:pPr algn="ctr"/>
              <a:r>
                <a:rPr lang="en-US" altLang="ko-KR" sz="1200"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Dữ</a:t>
              </a:r>
              <a:r>
                <a:rPr lang="en-US" altLang="ko-KR" sz="1200"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liệu</a:t>
              </a:r>
              <a:endParaRPr lang="ko-KR" altLang="en-US" sz="1200" dirty="0">
                <a:solidFill>
                  <a:srgbClr val="193EB0"/>
                </a:solidFill>
                <a:latin typeface="SamsungOne-700" panose="020B0803030303020204" pitchFamily="34" charset="0"/>
                <a:cs typeface="Times New Roman" panose="02020603050405020304" pitchFamily="18" charset="0"/>
              </a:endParaRPr>
            </a:p>
          </p:txBody>
        </p:sp>
        <p:sp>
          <p:nvSpPr>
            <p:cNvPr id="58" name="TextBox 57">
              <a:extLst>
                <a:ext uri="{FF2B5EF4-FFF2-40B4-BE49-F238E27FC236}">
                  <a16:creationId xmlns:a16="http://schemas.microsoft.com/office/drawing/2014/main" id="{7AEE8B7F-36EF-4AE0-9CB3-67145312448A}"/>
                </a:ext>
              </a:extLst>
            </p:cNvPr>
            <p:cNvSpPr txBox="1"/>
            <p:nvPr/>
          </p:nvSpPr>
          <p:spPr>
            <a:xfrm>
              <a:off x="1589308" y="3981942"/>
              <a:ext cx="520975" cy="215444"/>
            </a:xfrm>
            <a:prstGeom prst="rect">
              <a:avLst/>
            </a:prstGeom>
            <a:noFill/>
          </p:spPr>
          <p:txBody>
            <a:bodyPr wrap="none" lIns="0" tIns="0" rIns="0" bIns="0" rtlCol="0">
              <a:spAutoFit/>
            </a:bodyPr>
            <a:lstStyle/>
            <a:p>
              <a:pPr algn="ctr"/>
              <a:r>
                <a:rPr lang="en-US" sz="14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Lặp</a:t>
              </a:r>
              <a:r>
                <a:rPr lang="en-US" sz="1400" dirty="0">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4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lại</a:t>
              </a:r>
              <a:endParaRPr lang="en-US" sz="1400" dirty="0">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endParaRPr>
            </a:p>
          </p:txBody>
        </p:sp>
        <p:cxnSp>
          <p:nvCxnSpPr>
            <p:cNvPr id="59" name="직선 화살표 연결선 58">
              <a:extLst>
                <a:ext uri="{FF2B5EF4-FFF2-40B4-BE49-F238E27FC236}">
                  <a16:creationId xmlns:a16="http://schemas.microsoft.com/office/drawing/2014/main" id="{D3BA23AD-A9BE-4866-8229-FBE09A73D20F}"/>
                </a:ext>
              </a:extLst>
            </p:cNvPr>
            <p:cNvCxnSpPr/>
            <p:nvPr/>
          </p:nvCxnSpPr>
          <p:spPr>
            <a:xfrm>
              <a:off x="4656465" y="32530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1CF6264F-1809-4002-99F3-E902676AE83B}"/>
                </a:ext>
              </a:extLst>
            </p:cNvPr>
            <p:cNvCxnSpPr>
              <a:cxnSpLocks/>
            </p:cNvCxnSpPr>
            <p:nvPr/>
          </p:nvCxnSpPr>
          <p:spPr>
            <a:xfrm flipH="1">
              <a:off x="4653517" y="49025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E9F8E5C8-7EE8-4996-9B3E-8468B043DE42}"/>
                </a:ext>
              </a:extLst>
            </p:cNvPr>
            <p:cNvSpPr txBox="1"/>
            <p:nvPr/>
          </p:nvSpPr>
          <p:spPr>
            <a:xfrm>
              <a:off x="3483892" y="46685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Triển</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khai</a:t>
              </a:r>
              <a:endParaRPr lang="ko-KR" altLang="en-US" sz="1300" dirty="0">
                <a:latin typeface="SamsungOne-400" panose="020B0503030303020204" pitchFamily="34" charset="0"/>
                <a:cs typeface="Times New Roman" panose="02020603050405020304" pitchFamily="18" charset="0"/>
              </a:endParaRPr>
            </a:p>
          </p:txBody>
        </p:sp>
        <p:sp>
          <p:nvSpPr>
            <p:cNvPr id="62" name="TextBox 61">
              <a:extLst>
                <a:ext uri="{FF2B5EF4-FFF2-40B4-BE49-F238E27FC236}">
                  <a16:creationId xmlns:a16="http://schemas.microsoft.com/office/drawing/2014/main" id="{7B4E6D2B-7BDF-4AA7-A5B5-546F6469400B}"/>
                </a:ext>
              </a:extLst>
            </p:cNvPr>
            <p:cNvSpPr txBox="1"/>
            <p:nvPr/>
          </p:nvSpPr>
          <p:spPr>
            <a:xfrm>
              <a:off x="5246359" y="46685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Đánh</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giá</a:t>
              </a:r>
              <a:endParaRPr lang="ko-KR" altLang="en-US" sz="1300" dirty="0">
                <a:latin typeface="SamsungOne-400" panose="020B0503030303020204" pitchFamily="34" charset="0"/>
                <a:cs typeface="Times New Roman" panose="02020603050405020304" pitchFamily="18" charset="0"/>
              </a:endParaRPr>
            </a:p>
          </p:txBody>
        </p:sp>
      </p:grpSp>
      <p:grpSp>
        <p:nvGrpSpPr>
          <p:cNvPr id="26" name="그룹 2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7" name="직사각형 2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prstClr val="white"/>
                  </a:solidFill>
                  <a:latin typeface="iCiel Samsung Sharp Sans Medium" pitchFamily="2" charset="0"/>
                  <a:cs typeface="iCiel Samsung Sharp Sans Medium" pitchFamily="2" charset="0"/>
                </a:rPr>
                <a:t>1.1. </a:t>
              </a:r>
              <a:r>
                <a:rPr lang="en-US" altLang="ko-KR" dirty="0" err="1">
                  <a:solidFill>
                    <a:prstClr val="white"/>
                  </a:solidFill>
                  <a:latin typeface="iCiel Samsung Sharp Sans Medium" pitchFamily="2" charset="0"/>
                  <a:cs typeface="iCiel Samsung Sharp Sans Medium" pitchFamily="2" charset="0"/>
                </a:rPr>
                <a:t>Lập</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hoạch</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Dự</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án</a:t>
              </a:r>
              <a:endParaRPr lang="en-US" altLang="ko-KR" dirty="0">
                <a:solidFill>
                  <a:prstClr val="white"/>
                </a:solidFill>
                <a:latin typeface="iCiel Samsung Sharp Sans Medium" pitchFamily="2" charset="0"/>
                <a:cs typeface="iCiel Samsung Sharp Sans Medium" pitchFamily="2" charset="0"/>
              </a:endParaRPr>
            </a:p>
          </p:txBody>
        </p:sp>
        <p:sp>
          <p:nvSpPr>
            <p:cNvPr id="28" name="직사각형 2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01</a:t>
              </a:r>
            </a:p>
          </p:txBody>
        </p:sp>
      </p:grpSp>
    </p:spTree>
    <p:extLst>
      <p:ext uri="{BB962C8B-B14F-4D97-AF65-F5344CB8AC3E}">
        <p14:creationId xmlns:p14="http://schemas.microsoft.com/office/powerpoint/2010/main" val="2222631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직사각형 35">
            <a:extLst>
              <a:ext uri="{FF2B5EF4-FFF2-40B4-BE49-F238E27FC236}">
                <a16:creationId xmlns:a16="http://schemas.microsoft.com/office/drawing/2014/main" id="{AE8F1820-699F-4DBE-B364-902BAE474F6D}"/>
              </a:ext>
            </a:extLst>
          </p:cNvPr>
          <p:cNvSpPr/>
          <p:nvPr/>
        </p:nvSpPr>
        <p:spPr>
          <a:xfrm>
            <a:off x="546895" y="1477682"/>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hoạch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án</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41" name="그룹 40">
            <a:extLst>
              <a:ext uri="{FF2B5EF4-FFF2-40B4-BE49-F238E27FC236}">
                <a16:creationId xmlns:a16="http://schemas.microsoft.com/office/drawing/2014/main" id="{9D77AC9E-944C-431F-A81F-7708DB6B8CCA}"/>
              </a:ext>
            </a:extLst>
          </p:cNvPr>
          <p:cNvGrpSpPr/>
          <p:nvPr/>
        </p:nvGrpSpPr>
        <p:grpSpPr>
          <a:xfrm>
            <a:off x="558800" y="2039646"/>
            <a:ext cx="8785225" cy="215444"/>
            <a:chOff x="1027113" y="2045625"/>
            <a:chExt cx="8785225" cy="215444"/>
          </a:xfrm>
        </p:grpSpPr>
        <p:sp>
          <p:nvSpPr>
            <p:cNvPr id="42" name="직사각형 41">
              <a:extLst>
                <a:ext uri="{FF2B5EF4-FFF2-40B4-BE49-F238E27FC236}">
                  <a16:creationId xmlns:a16="http://schemas.microsoft.com/office/drawing/2014/main" id="{C7DE6541-894E-4237-BC30-DB6C514C749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6C25A7E4-4646-45A9-8E9C-30DD4271AA32}"/>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CRISP-DM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Quy</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chuẩn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Khai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nhiều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lĩnh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vực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44" name="직사각형 43">
            <a:extLst>
              <a:ext uri="{FF2B5EF4-FFF2-40B4-BE49-F238E27FC236}">
                <a16:creationId xmlns:a16="http://schemas.microsoft.com/office/drawing/2014/main" id="{7BF03B4D-4EB0-4127-8F00-E1724B611431}"/>
              </a:ext>
            </a:extLst>
          </p:cNvPr>
          <p:cNvSpPr/>
          <p:nvPr/>
        </p:nvSpPr>
        <p:spPr>
          <a:xfrm>
            <a:off x="711200" y="571243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i="1" dirty="0" err="1">
                <a:solidFill>
                  <a:srgbClr val="FF0000"/>
                </a:solidFill>
                <a:latin typeface="SamsungOne-400" panose="020B0503030303020204" pitchFamily="34" charset="0"/>
                <a:ea typeface="SamsungOne-400" panose="020B0503030303020204" pitchFamily="34" charset="0"/>
              </a:rPr>
              <a:t>Mô</a:t>
            </a:r>
            <a:r>
              <a:rPr lang="en-US" altLang="ko-KR" sz="1300" i="1" dirty="0">
                <a:solidFill>
                  <a:srgbClr val="FF0000"/>
                </a:solidFill>
                <a:latin typeface="SamsungOne-400" panose="020B0503030303020204" pitchFamily="34" charset="0"/>
                <a:ea typeface="SamsungOne-400" panose="020B0503030303020204" pitchFamily="34" charset="0"/>
              </a:rPr>
              <a:t> </a:t>
            </a:r>
            <a:r>
              <a:rPr lang="en-US" altLang="ko-KR" sz="1300" i="1" dirty="0" err="1">
                <a:solidFill>
                  <a:srgbClr val="FF0000"/>
                </a:solidFill>
                <a:latin typeface="SamsungOne-400" panose="020B0503030303020204" pitchFamily="34" charset="0"/>
                <a:ea typeface="SamsungOne-400" panose="020B0503030303020204" pitchFamily="34" charset="0"/>
              </a:rPr>
              <a:t>hình</a:t>
            </a:r>
            <a:r>
              <a:rPr lang="en-US" altLang="ko-KR" sz="1300" i="1" dirty="0">
                <a:solidFill>
                  <a:srgbClr val="FF0000"/>
                </a:solidFill>
                <a:latin typeface="SamsungOne-400" panose="020B0503030303020204" pitchFamily="34" charset="0"/>
                <a:ea typeface="SamsungOne-400" panose="020B0503030303020204" pitchFamily="34" charset="0"/>
              </a:rPr>
              <a:t> </a:t>
            </a:r>
            <a:r>
              <a:rPr lang="en-US" altLang="ko-KR" sz="1300" i="1" dirty="0" err="1">
                <a:solidFill>
                  <a:srgbClr val="FF0000"/>
                </a:solidFill>
                <a:latin typeface="SamsungOne-400" panose="020B0503030303020204" pitchFamily="34" charset="0"/>
                <a:ea typeface="SamsungOne-400" panose="020B0503030303020204" pitchFamily="34" charset="0"/>
              </a:rPr>
              <a:t>hóa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liên quan đến lựa chọn, tối ưu hóa và sắp xếp hợp lý một mô hình dự đoán. </a:t>
            </a:r>
          </a:p>
        </p:txBody>
      </p:sp>
      <p:grpSp>
        <p:nvGrpSpPr>
          <p:cNvPr id="45" name="그룹 44">
            <a:extLst>
              <a:ext uri="{FF2B5EF4-FFF2-40B4-BE49-F238E27FC236}">
                <a16:creationId xmlns:a16="http://schemas.microsoft.com/office/drawing/2014/main" id="{A010A790-26EA-4D71-B5F8-2D641A769303}"/>
              </a:ext>
            </a:extLst>
          </p:cNvPr>
          <p:cNvGrpSpPr/>
          <p:nvPr/>
        </p:nvGrpSpPr>
        <p:grpSpPr>
          <a:xfrm>
            <a:off x="1589307" y="2633939"/>
            <a:ext cx="6424619" cy="2931886"/>
            <a:chOff x="1589307" y="2633939"/>
            <a:chExt cx="6424619" cy="2931886"/>
          </a:xfrm>
        </p:grpSpPr>
        <p:sp>
          <p:nvSpPr>
            <p:cNvPr id="46" name="원호 45">
              <a:extLst>
                <a:ext uri="{FF2B5EF4-FFF2-40B4-BE49-F238E27FC236}">
                  <a16:creationId xmlns:a16="http://schemas.microsoft.com/office/drawing/2014/main" id="{698716F7-DF69-4DE8-BB09-FDACE000D4E6}"/>
                </a:ext>
              </a:extLst>
            </p:cNvPr>
            <p:cNvSpPr/>
            <p:nvPr/>
          </p:nvSpPr>
          <p:spPr>
            <a:xfrm>
              <a:off x="1888898" y="2633939"/>
              <a:ext cx="6125028" cy="2931886"/>
            </a:xfrm>
            <a:prstGeom prst="arc">
              <a:avLst>
                <a:gd name="adj1" fmla="val 11091654"/>
                <a:gd name="adj2" fmla="val 10556420"/>
              </a:avLst>
            </a:prstGeom>
            <a:ln w="28575">
              <a:solidFill>
                <a:srgbClr val="193EB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D7F6911D-5B4B-4D3A-BBFF-211A9A77E8C1}"/>
                </a:ext>
              </a:extLst>
            </p:cNvPr>
            <p:cNvSpPr txBox="1"/>
            <p:nvPr/>
          </p:nvSpPr>
          <p:spPr>
            <a:xfrm>
              <a:off x="2317215" y="3843177"/>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dirty="0" err="1"/>
                <a:t>Tìm</a:t>
              </a:r>
              <a:r>
                <a:rPr lang="en-US" altLang="ko-KR" dirty="0"/>
                <a:t> </a:t>
              </a:r>
              <a:r>
                <a:rPr lang="en-US" altLang="ko-KR" dirty="0" err="1"/>
                <a:t>hiểu</a:t>
              </a:r>
              <a:r>
                <a:rPr lang="en-US" altLang="ko-KR" dirty="0"/>
                <a:t> </a:t>
              </a:r>
              <a:r>
                <a:rPr lang="en-US" altLang="ko-KR" dirty="0" err="1"/>
                <a:t>nghiệp</a:t>
              </a:r>
              <a:r>
                <a:rPr lang="en-US" altLang="ko-KR" dirty="0"/>
                <a:t> </a:t>
              </a:r>
              <a:r>
                <a:rPr lang="en-US" altLang="ko-KR" dirty="0" err="1"/>
                <a:t>vụ</a:t>
              </a:r>
              <a:endParaRPr lang="ko-KR" altLang="en-US" dirty="0"/>
            </a:p>
          </p:txBody>
        </p:sp>
        <p:sp>
          <p:nvSpPr>
            <p:cNvPr id="48" name="TextBox 47">
              <a:extLst>
                <a:ext uri="{FF2B5EF4-FFF2-40B4-BE49-F238E27FC236}">
                  <a16:creationId xmlns:a16="http://schemas.microsoft.com/office/drawing/2014/main" id="{690EA578-2DB5-468D-B07F-91DBA2256979}"/>
                </a:ext>
              </a:extLst>
            </p:cNvPr>
            <p:cNvSpPr txBox="1"/>
            <p:nvPr/>
          </p:nvSpPr>
          <p:spPr>
            <a:xfrm>
              <a:off x="3486840" y="30190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dirty="0" err="1"/>
                <a:t>Tìm</a:t>
              </a:r>
              <a:r>
                <a:rPr lang="en-US" altLang="ko-KR" dirty="0"/>
                <a:t> </a:t>
              </a:r>
              <a:r>
                <a:rPr lang="en-US" altLang="ko-KR" dirty="0" err="1"/>
                <a:t>hiểu</a:t>
              </a:r>
              <a:r>
                <a:rPr lang="en-US" altLang="ko-KR" dirty="0"/>
                <a:t> </a:t>
              </a:r>
              <a:r>
                <a:rPr lang="en-US" altLang="ko-KR" dirty="0" err="1"/>
                <a:t>dữ</a:t>
              </a:r>
              <a:r>
                <a:rPr lang="en-US" altLang="ko-KR" dirty="0"/>
                <a:t> </a:t>
              </a:r>
              <a:r>
                <a:rPr lang="en-US" altLang="ko-KR" dirty="0" err="1"/>
                <a:t>liệu</a:t>
              </a:r>
              <a:endParaRPr lang="ko-KR" altLang="en-US" dirty="0"/>
            </a:p>
          </p:txBody>
        </p:sp>
        <p:sp>
          <p:nvSpPr>
            <p:cNvPr id="49" name="TextBox 48">
              <a:extLst>
                <a:ext uri="{FF2B5EF4-FFF2-40B4-BE49-F238E27FC236}">
                  <a16:creationId xmlns:a16="http://schemas.microsoft.com/office/drawing/2014/main" id="{A5508E37-F803-48FC-9020-B3AB219A205D}"/>
                </a:ext>
              </a:extLst>
            </p:cNvPr>
            <p:cNvSpPr txBox="1"/>
            <p:nvPr/>
          </p:nvSpPr>
          <p:spPr>
            <a:xfrm>
              <a:off x="5249307" y="30190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dirty="0" err="1"/>
                <a:t>Chuẩn</a:t>
              </a:r>
              <a:r>
                <a:rPr lang="en-US" altLang="ko-KR" dirty="0"/>
                <a:t> </a:t>
              </a:r>
              <a:r>
                <a:rPr lang="en-US" altLang="ko-KR" dirty="0" err="1"/>
                <a:t>bị</a:t>
              </a:r>
              <a:r>
                <a:rPr lang="en-US" altLang="ko-KR" dirty="0"/>
                <a:t> </a:t>
              </a:r>
              <a:r>
                <a:rPr lang="en-US" altLang="ko-KR" dirty="0" err="1"/>
                <a:t>dữ</a:t>
              </a:r>
              <a:r>
                <a:rPr lang="en-US" altLang="ko-KR" dirty="0"/>
                <a:t> </a:t>
              </a:r>
              <a:r>
                <a:rPr lang="en-US" altLang="ko-KR" dirty="0" err="1"/>
                <a:t>liệu</a:t>
              </a:r>
              <a:endParaRPr lang="ko-KR" altLang="en-US" dirty="0"/>
            </a:p>
          </p:txBody>
        </p:sp>
        <p:sp>
          <p:nvSpPr>
            <p:cNvPr id="50" name="TextBox 49">
              <a:extLst>
                <a:ext uri="{FF2B5EF4-FFF2-40B4-BE49-F238E27FC236}">
                  <a16:creationId xmlns:a16="http://schemas.microsoft.com/office/drawing/2014/main" id="{CD78D3A7-008D-441C-A788-656A5DD1FE0D}"/>
                </a:ext>
              </a:extLst>
            </p:cNvPr>
            <p:cNvSpPr txBox="1"/>
            <p:nvPr/>
          </p:nvSpPr>
          <p:spPr>
            <a:xfrm>
              <a:off x="6415984" y="3843177"/>
              <a:ext cx="1169625" cy="467850"/>
            </a:xfrm>
            <a:prstGeom prst="rect">
              <a:avLst/>
            </a:prstGeom>
            <a:solidFill>
              <a:srgbClr val="FF0000">
                <a:alpha val="10980"/>
              </a:srgbClr>
            </a:solidFill>
            <a:ln w="19050">
              <a:solidFill>
                <a:srgbClr val="FF0000"/>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solidFill>
                    <a:srgbClr val="FF0000"/>
                  </a:solidFill>
                  <a:latin typeface="SamsungOne-700" panose="020B0803030303020204" pitchFamily="34" charset="0"/>
                  <a:ea typeface="SamsungOne-700" panose="020B0803030303020204" pitchFamily="34" charset="0"/>
                  <a:cs typeface="Times New Roman" panose="02020603050405020304" pitchFamily="18" charset="0"/>
                </a:defRPr>
              </a:lvl1pPr>
            </a:lstStyle>
            <a:p>
              <a:r>
                <a:rPr lang="en-US" altLang="ko-KR" i="1" dirty="0" err="1"/>
                <a:t>Mô</a:t>
              </a:r>
              <a:r>
                <a:rPr lang="en-US" altLang="ko-KR" i="1" dirty="0"/>
                <a:t> </a:t>
              </a:r>
              <a:r>
                <a:rPr lang="en-US" altLang="ko-KR" i="1" dirty="0" err="1"/>
                <a:t>hình</a:t>
              </a:r>
              <a:r>
                <a:rPr lang="en-US" altLang="ko-KR" i="1" dirty="0"/>
                <a:t> </a:t>
              </a:r>
              <a:r>
                <a:rPr lang="en-US" altLang="ko-KR" i="1" dirty="0" err="1"/>
                <a:t>hóa</a:t>
              </a:r>
              <a:endParaRPr lang="ko-KR" altLang="en-US" i="1" dirty="0"/>
            </a:p>
          </p:txBody>
        </p:sp>
        <p:sp>
          <p:nvSpPr>
            <p:cNvPr id="51" name="원호 50">
              <a:extLst>
                <a:ext uri="{FF2B5EF4-FFF2-40B4-BE49-F238E27FC236}">
                  <a16:creationId xmlns:a16="http://schemas.microsoft.com/office/drawing/2014/main" id="{2D797FB6-8157-4192-BD66-4B6F3779E1A1}"/>
                </a:ext>
              </a:extLst>
            </p:cNvPr>
            <p:cNvSpPr/>
            <p:nvPr/>
          </p:nvSpPr>
          <p:spPr>
            <a:xfrm flipH="1">
              <a:off x="2891267" y="3287145"/>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2" name="원호 51">
              <a:extLst>
                <a:ext uri="{FF2B5EF4-FFF2-40B4-BE49-F238E27FC236}">
                  <a16:creationId xmlns:a16="http://schemas.microsoft.com/office/drawing/2014/main" id="{7587B1F5-A91B-43A2-A93D-731ABF2921BE}"/>
                </a:ext>
              </a:extLst>
            </p:cNvPr>
            <p:cNvSpPr/>
            <p:nvPr/>
          </p:nvSpPr>
          <p:spPr>
            <a:xfrm rot="5400000" flipH="1">
              <a:off x="5844018" y="3283806"/>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3" name="원호 52">
              <a:extLst>
                <a:ext uri="{FF2B5EF4-FFF2-40B4-BE49-F238E27FC236}">
                  <a16:creationId xmlns:a16="http://schemas.microsoft.com/office/drawing/2014/main" id="{ADFF5E66-EC23-406C-B73D-F7DC89B0621E}"/>
                </a:ext>
              </a:extLst>
            </p:cNvPr>
            <p:cNvSpPr/>
            <p:nvPr/>
          </p:nvSpPr>
          <p:spPr>
            <a:xfrm rot="10800000" flipH="1">
              <a:off x="5839453" y="376947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4" name="원호 53">
              <a:extLst>
                <a:ext uri="{FF2B5EF4-FFF2-40B4-BE49-F238E27FC236}">
                  <a16:creationId xmlns:a16="http://schemas.microsoft.com/office/drawing/2014/main" id="{6E473622-BCAC-40E4-836D-B52667CFA29C}"/>
                </a:ext>
              </a:extLst>
            </p:cNvPr>
            <p:cNvSpPr/>
            <p:nvPr/>
          </p:nvSpPr>
          <p:spPr>
            <a:xfrm rot="10800000" flipH="1">
              <a:off x="2911423" y="294579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5" name="원호 54">
              <a:extLst>
                <a:ext uri="{FF2B5EF4-FFF2-40B4-BE49-F238E27FC236}">
                  <a16:creationId xmlns:a16="http://schemas.microsoft.com/office/drawing/2014/main" id="{24265070-8A1A-49AA-8DAF-F44D5614B13D}"/>
                </a:ext>
              </a:extLst>
            </p:cNvPr>
            <p:cNvSpPr/>
            <p:nvPr/>
          </p:nvSpPr>
          <p:spPr>
            <a:xfrm rot="16200000" flipH="1">
              <a:off x="5814011" y="2951377"/>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6" name="자유형: 도형 55">
              <a:extLst>
                <a:ext uri="{FF2B5EF4-FFF2-40B4-BE49-F238E27FC236}">
                  <a16:creationId xmlns:a16="http://schemas.microsoft.com/office/drawing/2014/main" id="{2B773B3A-DF50-47CA-8C6D-E3ABBDBB1011}"/>
                </a:ext>
              </a:extLst>
            </p:cNvPr>
            <p:cNvSpPr/>
            <p:nvPr/>
          </p:nvSpPr>
          <p:spPr>
            <a:xfrm>
              <a:off x="3495683" y="4267584"/>
              <a:ext cx="1749562" cy="395856"/>
            </a:xfrm>
            <a:custGeom>
              <a:avLst/>
              <a:gdLst>
                <a:gd name="connsiteX0" fmla="*/ 2823029 w 2823029"/>
                <a:gd name="connsiteY0" fmla="*/ 486228 h 486228"/>
                <a:gd name="connsiteX1" fmla="*/ 1607457 w 2823029"/>
                <a:gd name="connsiteY1" fmla="*/ 235857 h 486228"/>
                <a:gd name="connsiteX2" fmla="*/ 0 w 2823029"/>
                <a:gd name="connsiteY2" fmla="*/ 0 h 486228"/>
              </a:gdLst>
              <a:ahLst/>
              <a:cxnLst>
                <a:cxn ang="0">
                  <a:pos x="connsiteX0" y="connsiteY0"/>
                </a:cxn>
                <a:cxn ang="0">
                  <a:pos x="connsiteX1" y="connsiteY1"/>
                </a:cxn>
                <a:cxn ang="0">
                  <a:pos x="connsiteX2" y="connsiteY2"/>
                </a:cxn>
              </a:cxnLst>
              <a:rect l="l" t="t" r="r" b="b"/>
              <a:pathLst>
                <a:path w="2823029" h="486228">
                  <a:moveTo>
                    <a:pt x="2823029" y="486228"/>
                  </a:moveTo>
                  <a:cubicBezTo>
                    <a:pt x="2450495" y="401561"/>
                    <a:pt x="2077962" y="316895"/>
                    <a:pt x="1607457" y="235857"/>
                  </a:cubicBezTo>
                  <a:cubicBezTo>
                    <a:pt x="1136952" y="154819"/>
                    <a:pt x="568476" y="77409"/>
                    <a:pt x="0" y="0"/>
                  </a:cubicBezTo>
                </a:path>
              </a:pathLst>
            </a:custGeom>
            <a:noFill/>
            <a:ln w="6350">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p>
          </p:txBody>
        </p:sp>
        <p:sp>
          <p:nvSpPr>
            <p:cNvPr id="57" name="순서도: 자기 디스크 56">
              <a:extLst>
                <a:ext uri="{FF2B5EF4-FFF2-40B4-BE49-F238E27FC236}">
                  <a16:creationId xmlns:a16="http://schemas.microsoft.com/office/drawing/2014/main" id="{01D7204E-4047-4771-83D4-25D0407AD61C}"/>
                </a:ext>
              </a:extLst>
            </p:cNvPr>
            <p:cNvSpPr/>
            <p:nvPr/>
          </p:nvSpPr>
          <p:spPr>
            <a:xfrm>
              <a:off x="4585904" y="3807476"/>
              <a:ext cx="731016" cy="584813"/>
            </a:xfrm>
            <a:prstGeom prst="flowChartMagneticDisk">
              <a:avLst/>
            </a:prstGeom>
            <a:solidFill>
              <a:srgbClr val="193EB0">
                <a:alpha val="30000"/>
              </a:srgbClr>
            </a:solidFill>
            <a:ln w="25400">
              <a:solidFill>
                <a:srgbClr val="193EB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1270"/>
              </a:sp3d>
            </a:bodyPr>
            <a:lstStyle/>
            <a:p>
              <a:pPr algn="ctr"/>
              <a:r>
                <a:rPr lang="en-US" altLang="ko-KR" sz="1200"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Dữ</a:t>
              </a:r>
              <a:r>
                <a:rPr lang="en-US" altLang="ko-KR" sz="1200"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liệu</a:t>
              </a:r>
              <a:endParaRPr lang="ko-KR" altLang="en-US" sz="1200" dirty="0">
                <a:solidFill>
                  <a:srgbClr val="193EB0"/>
                </a:solidFill>
                <a:latin typeface="SamsungOne-700" panose="020B0803030303020204" pitchFamily="34" charset="0"/>
                <a:cs typeface="Times New Roman" panose="02020603050405020304" pitchFamily="18" charset="0"/>
              </a:endParaRPr>
            </a:p>
          </p:txBody>
        </p:sp>
        <p:sp>
          <p:nvSpPr>
            <p:cNvPr id="58" name="TextBox 57">
              <a:extLst>
                <a:ext uri="{FF2B5EF4-FFF2-40B4-BE49-F238E27FC236}">
                  <a16:creationId xmlns:a16="http://schemas.microsoft.com/office/drawing/2014/main" id="{57E5D8D9-2F7E-466E-9A32-258CF041F74E}"/>
                </a:ext>
              </a:extLst>
            </p:cNvPr>
            <p:cNvSpPr txBox="1"/>
            <p:nvPr/>
          </p:nvSpPr>
          <p:spPr>
            <a:xfrm>
              <a:off x="1589307" y="3981942"/>
              <a:ext cx="520976" cy="215444"/>
            </a:xfrm>
            <a:prstGeom prst="rect">
              <a:avLst/>
            </a:prstGeom>
            <a:noFill/>
          </p:spPr>
          <p:txBody>
            <a:bodyPr wrap="none" lIns="0" tIns="0" rIns="0" bIns="0" rtlCol="0">
              <a:spAutoFit/>
            </a:bodyPr>
            <a:lstStyle/>
            <a:p>
              <a:pPr algn="ctr"/>
              <a:r>
                <a:rPr lang="en-US" sz="14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Lặp</a:t>
              </a:r>
              <a:r>
                <a:rPr lang="en-US" sz="1400" dirty="0">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4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lại</a:t>
              </a:r>
              <a:endParaRPr lang="en-US" sz="1400" dirty="0">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endParaRPr>
            </a:p>
          </p:txBody>
        </p:sp>
        <p:cxnSp>
          <p:nvCxnSpPr>
            <p:cNvPr id="59" name="직선 화살표 연결선 58">
              <a:extLst>
                <a:ext uri="{FF2B5EF4-FFF2-40B4-BE49-F238E27FC236}">
                  <a16:creationId xmlns:a16="http://schemas.microsoft.com/office/drawing/2014/main" id="{BC47DB03-7D6A-4209-88A2-16106115F0E4}"/>
                </a:ext>
              </a:extLst>
            </p:cNvPr>
            <p:cNvCxnSpPr/>
            <p:nvPr/>
          </p:nvCxnSpPr>
          <p:spPr>
            <a:xfrm>
              <a:off x="4656465" y="32530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C07E6C6D-A22A-42B6-BFEB-5E9E62863AA8}"/>
                </a:ext>
              </a:extLst>
            </p:cNvPr>
            <p:cNvCxnSpPr>
              <a:cxnSpLocks/>
            </p:cNvCxnSpPr>
            <p:nvPr/>
          </p:nvCxnSpPr>
          <p:spPr>
            <a:xfrm flipH="1">
              <a:off x="4653517" y="49025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E11C333-CE25-44E3-9D9D-969AEAD81AA7}"/>
                </a:ext>
              </a:extLst>
            </p:cNvPr>
            <p:cNvSpPr txBox="1"/>
            <p:nvPr/>
          </p:nvSpPr>
          <p:spPr>
            <a:xfrm>
              <a:off x="3483892" y="46685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Triển</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khai</a:t>
              </a:r>
              <a:endParaRPr lang="ko-KR" altLang="en-US" sz="1300" dirty="0">
                <a:latin typeface="SamsungOne-400" panose="020B0503030303020204" pitchFamily="34" charset="0"/>
                <a:cs typeface="Times New Roman" panose="02020603050405020304" pitchFamily="18" charset="0"/>
              </a:endParaRPr>
            </a:p>
          </p:txBody>
        </p:sp>
        <p:sp>
          <p:nvSpPr>
            <p:cNvPr id="62" name="TextBox 61">
              <a:extLst>
                <a:ext uri="{FF2B5EF4-FFF2-40B4-BE49-F238E27FC236}">
                  <a16:creationId xmlns:a16="http://schemas.microsoft.com/office/drawing/2014/main" id="{6C5D1DB0-A283-47FA-AEAE-9DF2312D5AAD}"/>
                </a:ext>
              </a:extLst>
            </p:cNvPr>
            <p:cNvSpPr txBox="1"/>
            <p:nvPr/>
          </p:nvSpPr>
          <p:spPr>
            <a:xfrm>
              <a:off x="5246359" y="46685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Đánh</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giá</a:t>
              </a:r>
              <a:endParaRPr lang="ko-KR" altLang="en-US" sz="1300" dirty="0">
                <a:latin typeface="SamsungOne-400" panose="020B0503030303020204" pitchFamily="34" charset="0"/>
                <a:cs typeface="Times New Roman" panose="02020603050405020304" pitchFamily="18" charset="0"/>
              </a:endParaRPr>
            </a:p>
          </p:txBody>
        </p:sp>
      </p:grpSp>
      <p:grpSp>
        <p:nvGrpSpPr>
          <p:cNvPr id="26" name="그룹 2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7" name="직사각형 2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prstClr val="white"/>
                  </a:solidFill>
                  <a:latin typeface="iCiel Samsung Sharp Sans Medium" pitchFamily="2" charset="0"/>
                  <a:cs typeface="iCiel Samsung Sharp Sans Medium" pitchFamily="2" charset="0"/>
                </a:rPr>
                <a:t>1.1. </a:t>
              </a:r>
              <a:r>
                <a:rPr lang="en-US" altLang="ko-KR" dirty="0" err="1">
                  <a:solidFill>
                    <a:prstClr val="white"/>
                  </a:solidFill>
                  <a:latin typeface="iCiel Samsung Sharp Sans Medium" pitchFamily="2" charset="0"/>
                  <a:cs typeface="iCiel Samsung Sharp Sans Medium" pitchFamily="2" charset="0"/>
                </a:rPr>
                <a:t>Lập</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hoạch</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Dự</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án</a:t>
              </a:r>
              <a:endParaRPr lang="en-US" altLang="ko-KR" dirty="0">
                <a:solidFill>
                  <a:prstClr val="white"/>
                </a:solidFill>
                <a:latin typeface="iCiel Samsung Sharp Sans Medium" pitchFamily="2" charset="0"/>
                <a:cs typeface="iCiel Samsung Sharp Sans Medium" pitchFamily="2" charset="0"/>
              </a:endParaRPr>
            </a:p>
          </p:txBody>
        </p:sp>
        <p:sp>
          <p:nvSpPr>
            <p:cNvPr id="28" name="직사각형 2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01</a:t>
              </a:r>
            </a:p>
          </p:txBody>
        </p:sp>
      </p:grpSp>
    </p:spTree>
    <p:extLst>
      <p:ext uri="{BB962C8B-B14F-4D97-AF65-F5344CB8AC3E}">
        <p14:creationId xmlns:p14="http://schemas.microsoft.com/office/powerpoint/2010/main" val="3633867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직사각형 45">
            <a:extLst>
              <a:ext uri="{FF2B5EF4-FFF2-40B4-BE49-F238E27FC236}">
                <a16:creationId xmlns:a16="http://schemas.microsoft.com/office/drawing/2014/main" id="{973BB053-C12D-49AB-8E7F-156252CC58C0}"/>
              </a:ext>
            </a:extLst>
          </p:cNvPr>
          <p:cNvSpPr/>
          <p:nvPr/>
        </p:nvSpPr>
        <p:spPr>
          <a:xfrm>
            <a:off x="711200" y="571243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i="1" dirty="0" err="1">
                <a:solidFill>
                  <a:srgbClr val="FF0000"/>
                </a:solidFill>
                <a:latin typeface="SamsungOne-400" panose="020B0503030303020204" pitchFamily="34" charset="0"/>
                <a:ea typeface="SamsungOne-400" panose="020B0503030303020204" pitchFamily="34" charset="0"/>
              </a:rPr>
              <a:t>Đánh</a:t>
            </a:r>
            <a:r>
              <a:rPr lang="en-US" altLang="ko-KR" sz="1300" i="1" dirty="0">
                <a:solidFill>
                  <a:srgbClr val="FF0000"/>
                </a:solidFill>
                <a:latin typeface="SamsungOne-400" panose="020B0503030303020204" pitchFamily="34" charset="0"/>
                <a:ea typeface="SamsungOne-400" panose="020B0503030303020204" pitchFamily="34" charset="0"/>
              </a:rPr>
              <a:t> </a:t>
            </a:r>
            <a:r>
              <a:rPr lang="en-US" altLang="ko-KR" sz="1300" i="1" dirty="0" err="1">
                <a:solidFill>
                  <a:srgbClr val="FF0000"/>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mô hình từ bước trước được đưa vào thử nghiệm trong một kịch bản thực tế. </a:t>
            </a:r>
          </a:p>
        </p:txBody>
      </p:sp>
      <p:grpSp>
        <p:nvGrpSpPr>
          <p:cNvPr id="47" name="그룹 46">
            <a:extLst>
              <a:ext uri="{FF2B5EF4-FFF2-40B4-BE49-F238E27FC236}">
                <a16:creationId xmlns:a16="http://schemas.microsoft.com/office/drawing/2014/main" id="{6DAC3BC9-7B4C-4CD1-B3A6-0739C26EB4B4}"/>
              </a:ext>
            </a:extLst>
          </p:cNvPr>
          <p:cNvGrpSpPr/>
          <p:nvPr/>
        </p:nvGrpSpPr>
        <p:grpSpPr>
          <a:xfrm>
            <a:off x="1589307" y="2633939"/>
            <a:ext cx="6424619" cy="2931886"/>
            <a:chOff x="1589307" y="2633939"/>
            <a:chExt cx="6424619" cy="2931886"/>
          </a:xfrm>
        </p:grpSpPr>
        <p:sp>
          <p:nvSpPr>
            <p:cNvPr id="48" name="원호 47">
              <a:extLst>
                <a:ext uri="{FF2B5EF4-FFF2-40B4-BE49-F238E27FC236}">
                  <a16:creationId xmlns:a16="http://schemas.microsoft.com/office/drawing/2014/main" id="{716DA7EA-71D5-4AD1-972D-716E26797D40}"/>
                </a:ext>
              </a:extLst>
            </p:cNvPr>
            <p:cNvSpPr/>
            <p:nvPr/>
          </p:nvSpPr>
          <p:spPr>
            <a:xfrm>
              <a:off x="1888898" y="2633939"/>
              <a:ext cx="6125028" cy="2931886"/>
            </a:xfrm>
            <a:prstGeom prst="arc">
              <a:avLst>
                <a:gd name="adj1" fmla="val 11091654"/>
                <a:gd name="adj2" fmla="val 10556420"/>
              </a:avLst>
            </a:prstGeom>
            <a:ln w="28575">
              <a:solidFill>
                <a:srgbClr val="193EB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7F09063D-E9B7-4BAE-B6A9-DE7EA16A4E20}"/>
                </a:ext>
              </a:extLst>
            </p:cNvPr>
            <p:cNvSpPr txBox="1"/>
            <p:nvPr/>
          </p:nvSpPr>
          <p:spPr>
            <a:xfrm>
              <a:off x="2317215" y="3843177"/>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dirty="0" err="1"/>
                <a:t>Tìm</a:t>
              </a:r>
              <a:r>
                <a:rPr lang="en-US" altLang="ko-KR" dirty="0"/>
                <a:t> </a:t>
              </a:r>
              <a:r>
                <a:rPr lang="en-US" altLang="ko-KR" dirty="0" err="1"/>
                <a:t>hiểu</a:t>
              </a:r>
              <a:r>
                <a:rPr lang="en-US" altLang="ko-KR" dirty="0"/>
                <a:t> </a:t>
              </a:r>
              <a:r>
                <a:rPr lang="en-US" altLang="ko-KR" dirty="0" err="1"/>
                <a:t>nghiệp</a:t>
              </a:r>
              <a:r>
                <a:rPr lang="en-US" altLang="ko-KR" dirty="0"/>
                <a:t> </a:t>
              </a:r>
              <a:r>
                <a:rPr lang="en-US" altLang="ko-KR" dirty="0" err="1"/>
                <a:t>vụ</a:t>
              </a:r>
              <a:endParaRPr lang="ko-KR" altLang="en-US" dirty="0"/>
            </a:p>
          </p:txBody>
        </p:sp>
        <p:sp>
          <p:nvSpPr>
            <p:cNvPr id="50" name="TextBox 49">
              <a:extLst>
                <a:ext uri="{FF2B5EF4-FFF2-40B4-BE49-F238E27FC236}">
                  <a16:creationId xmlns:a16="http://schemas.microsoft.com/office/drawing/2014/main" id="{FE23575A-EABE-4F2D-8C28-0588F622B27C}"/>
                </a:ext>
              </a:extLst>
            </p:cNvPr>
            <p:cNvSpPr txBox="1"/>
            <p:nvPr/>
          </p:nvSpPr>
          <p:spPr>
            <a:xfrm>
              <a:off x="3486840" y="30190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dirty="0" err="1"/>
                <a:t>Tìm</a:t>
              </a:r>
              <a:r>
                <a:rPr lang="en-US" altLang="ko-KR" dirty="0"/>
                <a:t> </a:t>
              </a:r>
              <a:r>
                <a:rPr lang="en-US" altLang="ko-KR" dirty="0" err="1"/>
                <a:t>hiểu</a:t>
              </a:r>
              <a:r>
                <a:rPr lang="en-US" altLang="ko-KR" dirty="0"/>
                <a:t> </a:t>
              </a:r>
              <a:r>
                <a:rPr lang="en-US" altLang="ko-KR" dirty="0" err="1"/>
                <a:t>dữ</a:t>
              </a:r>
              <a:r>
                <a:rPr lang="en-US" altLang="ko-KR" dirty="0"/>
                <a:t> </a:t>
              </a:r>
              <a:r>
                <a:rPr lang="en-US" altLang="ko-KR" dirty="0" err="1"/>
                <a:t>liệu</a:t>
              </a:r>
              <a:endParaRPr lang="ko-KR" altLang="en-US" dirty="0"/>
            </a:p>
          </p:txBody>
        </p:sp>
        <p:sp>
          <p:nvSpPr>
            <p:cNvPr id="51" name="TextBox 50">
              <a:extLst>
                <a:ext uri="{FF2B5EF4-FFF2-40B4-BE49-F238E27FC236}">
                  <a16:creationId xmlns:a16="http://schemas.microsoft.com/office/drawing/2014/main" id="{0E4CE687-A2BA-4570-97E4-8844DDE781AC}"/>
                </a:ext>
              </a:extLst>
            </p:cNvPr>
            <p:cNvSpPr txBox="1"/>
            <p:nvPr/>
          </p:nvSpPr>
          <p:spPr>
            <a:xfrm>
              <a:off x="5249307" y="30190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dirty="0" err="1"/>
                <a:t>Chuẩn</a:t>
              </a:r>
              <a:r>
                <a:rPr lang="en-US" altLang="ko-KR" dirty="0"/>
                <a:t> </a:t>
              </a:r>
              <a:r>
                <a:rPr lang="en-US" altLang="ko-KR" dirty="0" err="1"/>
                <a:t>bị</a:t>
              </a:r>
              <a:r>
                <a:rPr lang="en-US" altLang="ko-KR" dirty="0"/>
                <a:t> </a:t>
              </a:r>
              <a:r>
                <a:rPr lang="en-US" altLang="ko-KR" dirty="0" err="1"/>
                <a:t>dữ</a:t>
              </a:r>
              <a:r>
                <a:rPr lang="en-US" altLang="ko-KR" dirty="0"/>
                <a:t> </a:t>
              </a:r>
              <a:r>
                <a:rPr lang="en-US" altLang="ko-KR" dirty="0" err="1"/>
                <a:t>liệu</a:t>
              </a:r>
              <a:endParaRPr lang="ko-KR" altLang="en-US" dirty="0"/>
            </a:p>
          </p:txBody>
        </p:sp>
        <p:sp>
          <p:nvSpPr>
            <p:cNvPr id="52" name="TextBox 51">
              <a:extLst>
                <a:ext uri="{FF2B5EF4-FFF2-40B4-BE49-F238E27FC236}">
                  <a16:creationId xmlns:a16="http://schemas.microsoft.com/office/drawing/2014/main" id="{12838BC1-5B25-4986-BA6C-9A29DD2363D5}"/>
                </a:ext>
              </a:extLst>
            </p:cNvPr>
            <p:cNvSpPr txBox="1"/>
            <p:nvPr/>
          </p:nvSpPr>
          <p:spPr>
            <a:xfrm>
              <a:off x="6415984" y="3843177"/>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dirty="0" err="1"/>
                <a:t>Mô</a:t>
              </a:r>
              <a:r>
                <a:rPr lang="en-US" altLang="ko-KR" dirty="0"/>
                <a:t> </a:t>
              </a:r>
              <a:r>
                <a:rPr lang="en-US" altLang="ko-KR" dirty="0" err="1"/>
                <a:t>hình</a:t>
              </a:r>
              <a:r>
                <a:rPr lang="en-US" altLang="ko-KR" dirty="0"/>
                <a:t> </a:t>
              </a:r>
              <a:r>
                <a:rPr lang="en-US" altLang="ko-KR" dirty="0" err="1"/>
                <a:t>hóa</a:t>
              </a:r>
              <a:endParaRPr lang="ko-KR" altLang="en-US" dirty="0"/>
            </a:p>
          </p:txBody>
        </p:sp>
        <p:sp>
          <p:nvSpPr>
            <p:cNvPr id="53" name="원호 52">
              <a:extLst>
                <a:ext uri="{FF2B5EF4-FFF2-40B4-BE49-F238E27FC236}">
                  <a16:creationId xmlns:a16="http://schemas.microsoft.com/office/drawing/2014/main" id="{CBD2BFC3-A787-4B40-B8E8-BC58F46940E8}"/>
                </a:ext>
              </a:extLst>
            </p:cNvPr>
            <p:cNvSpPr/>
            <p:nvPr/>
          </p:nvSpPr>
          <p:spPr>
            <a:xfrm flipH="1">
              <a:off x="2891267" y="3287145"/>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4" name="원호 53">
              <a:extLst>
                <a:ext uri="{FF2B5EF4-FFF2-40B4-BE49-F238E27FC236}">
                  <a16:creationId xmlns:a16="http://schemas.microsoft.com/office/drawing/2014/main" id="{053ED339-C6DF-4239-86FC-235EF44A6325}"/>
                </a:ext>
              </a:extLst>
            </p:cNvPr>
            <p:cNvSpPr/>
            <p:nvPr/>
          </p:nvSpPr>
          <p:spPr>
            <a:xfrm rot="5400000" flipH="1">
              <a:off x="5844018" y="3283806"/>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5" name="원호 54">
              <a:extLst>
                <a:ext uri="{FF2B5EF4-FFF2-40B4-BE49-F238E27FC236}">
                  <a16:creationId xmlns:a16="http://schemas.microsoft.com/office/drawing/2014/main" id="{B4178E32-77D8-4B80-A804-E2B83098F78C}"/>
                </a:ext>
              </a:extLst>
            </p:cNvPr>
            <p:cNvSpPr/>
            <p:nvPr/>
          </p:nvSpPr>
          <p:spPr>
            <a:xfrm rot="10800000" flipH="1">
              <a:off x="5839453" y="376947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6" name="원호 55">
              <a:extLst>
                <a:ext uri="{FF2B5EF4-FFF2-40B4-BE49-F238E27FC236}">
                  <a16:creationId xmlns:a16="http://schemas.microsoft.com/office/drawing/2014/main" id="{3A0BCB73-EC8A-4588-9205-A47515DA24F5}"/>
                </a:ext>
              </a:extLst>
            </p:cNvPr>
            <p:cNvSpPr/>
            <p:nvPr/>
          </p:nvSpPr>
          <p:spPr>
            <a:xfrm rot="10800000" flipH="1">
              <a:off x="2911423" y="294579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7" name="원호 56">
              <a:extLst>
                <a:ext uri="{FF2B5EF4-FFF2-40B4-BE49-F238E27FC236}">
                  <a16:creationId xmlns:a16="http://schemas.microsoft.com/office/drawing/2014/main" id="{F29B2556-6A24-404B-8416-D30612E4AB59}"/>
                </a:ext>
              </a:extLst>
            </p:cNvPr>
            <p:cNvSpPr/>
            <p:nvPr/>
          </p:nvSpPr>
          <p:spPr>
            <a:xfrm rot="16200000" flipH="1">
              <a:off x="5814011" y="2951377"/>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8" name="자유형: 도형 57">
              <a:extLst>
                <a:ext uri="{FF2B5EF4-FFF2-40B4-BE49-F238E27FC236}">
                  <a16:creationId xmlns:a16="http://schemas.microsoft.com/office/drawing/2014/main" id="{1808065B-D99C-45DB-AC7C-CE29174DA799}"/>
                </a:ext>
              </a:extLst>
            </p:cNvPr>
            <p:cNvSpPr/>
            <p:nvPr/>
          </p:nvSpPr>
          <p:spPr>
            <a:xfrm>
              <a:off x="3495683" y="4267584"/>
              <a:ext cx="1749562" cy="395856"/>
            </a:xfrm>
            <a:custGeom>
              <a:avLst/>
              <a:gdLst>
                <a:gd name="connsiteX0" fmla="*/ 2823029 w 2823029"/>
                <a:gd name="connsiteY0" fmla="*/ 486228 h 486228"/>
                <a:gd name="connsiteX1" fmla="*/ 1607457 w 2823029"/>
                <a:gd name="connsiteY1" fmla="*/ 235857 h 486228"/>
                <a:gd name="connsiteX2" fmla="*/ 0 w 2823029"/>
                <a:gd name="connsiteY2" fmla="*/ 0 h 486228"/>
              </a:gdLst>
              <a:ahLst/>
              <a:cxnLst>
                <a:cxn ang="0">
                  <a:pos x="connsiteX0" y="connsiteY0"/>
                </a:cxn>
                <a:cxn ang="0">
                  <a:pos x="connsiteX1" y="connsiteY1"/>
                </a:cxn>
                <a:cxn ang="0">
                  <a:pos x="connsiteX2" y="connsiteY2"/>
                </a:cxn>
              </a:cxnLst>
              <a:rect l="l" t="t" r="r" b="b"/>
              <a:pathLst>
                <a:path w="2823029" h="486228">
                  <a:moveTo>
                    <a:pt x="2823029" y="486228"/>
                  </a:moveTo>
                  <a:cubicBezTo>
                    <a:pt x="2450495" y="401561"/>
                    <a:pt x="2077962" y="316895"/>
                    <a:pt x="1607457" y="235857"/>
                  </a:cubicBezTo>
                  <a:cubicBezTo>
                    <a:pt x="1136952" y="154819"/>
                    <a:pt x="568476" y="77409"/>
                    <a:pt x="0" y="0"/>
                  </a:cubicBezTo>
                </a:path>
              </a:pathLst>
            </a:custGeom>
            <a:noFill/>
            <a:ln w="6350">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p>
          </p:txBody>
        </p:sp>
        <p:sp>
          <p:nvSpPr>
            <p:cNvPr id="59" name="순서도: 자기 디스크 58">
              <a:extLst>
                <a:ext uri="{FF2B5EF4-FFF2-40B4-BE49-F238E27FC236}">
                  <a16:creationId xmlns:a16="http://schemas.microsoft.com/office/drawing/2014/main" id="{9547493D-EF5A-4B67-BF22-670849830B71}"/>
                </a:ext>
              </a:extLst>
            </p:cNvPr>
            <p:cNvSpPr/>
            <p:nvPr/>
          </p:nvSpPr>
          <p:spPr>
            <a:xfrm>
              <a:off x="4585904" y="3807476"/>
              <a:ext cx="731016" cy="584813"/>
            </a:xfrm>
            <a:prstGeom prst="flowChartMagneticDisk">
              <a:avLst/>
            </a:prstGeom>
            <a:solidFill>
              <a:srgbClr val="193EB0">
                <a:alpha val="30000"/>
              </a:srgbClr>
            </a:solidFill>
            <a:ln w="25400">
              <a:solidFill>
                <a:srgbClr val="193EB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1270"/>
              </a:sp3d>
            </a:bodyPr>
            <a:lstStyle/>
            <a:p>
              <a:pPr algn="ctr"/>
              <a:r>
                <a:rPr lang="en-US" altLang="ko-KR" sz="1200"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Dữ</a:t>
              </a:r>
              <a:r>
                <a:rPr lang="en-US" altLang="ko-KR" sz="1200"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liệu</a:t>
              </a:r>
              <a:endParaRPr lang="ko-KR" altLang="en-US" sz="1200" dirty="0">
                <a:solidFill>
                  <a:srgbClr val="193EB0"/>
                </a:solidFill>
                <a:latin typeface="SamsungOne-700" panose="020B0803030303020204" pitchFamily="34" charset="0"/>
                <a:cs typeface="Times New Roman" panose="02020603050405020304" pitchFamily="18" charset="0"/>
              </a:endParaRPr>
            </a:p>
          </p:txBody>
        </p:sp>
        <p:sp>
          <p:nvSpPr>
            <p:cNvPr id="60" name="TextBox 59">
              <a:extLst>
                <a:ext uri="{FF2B5EF4-FFF2-40B4-BE49-F238E27FC236}">
                  <a16:creationId xmlns:a16="http://schemas.microsoft.com/office/drawing/2014/main" id="{34F2F155-927D-4043-96B1-667F9B69F4CC}"/>
                </a:ext>
              </a:extLst>
            </p:cNvPr>
            <p:cNvSpPr txBox="1"/>
            <p:nvPr/>
          </p:nvSpPr>
          <p:spPr>
            <a:xfrm>
              <a:off x="1589307" y="3981942"/>
              <a:ext cx="520976" cy="215444"/>
            </a:xfrm>
            <a:prstGeom prst="rect">
              <a:avLst/>
            </a:prstGeom>
            <a:noFill/>
          </p:spPr>
          <p:txBody>
            <a:bodyPr wrap="none" lIns="0" tIns="0" rIns="0" bIns="0" rtlCol="0">
              <a:spAutoFit/>
            </a:bodyPr>
            <a:lstStyle/>
            <a:p>
              <a:pPr algn="ctr"/>
              <a:r>
                <a:rPr lang="en-US" sz="14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Lặp</a:t>
              </a:r>
              <a:r>
                <a:rPr lang="en-US" sz="1400" dirty="0">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4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lại</a:t>
              </a:r>
              <a:endParaRPr lang="en-US" sz="1400" dirty="0">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endParaRPr>
            </a:p>
          </p:txBody>
        </p:sp>
        <p:cxnSp>
          <p:nvCxnSpPr>
            <p:cNvPr id="61" name="직선 화살표 연결선 60">
              <a:extLst>
                <a:ext uri="{FF2B5EF4-FFF2-40B4-BE49-F238E27FC236}">
                  <a16:creationId xmlns:a16="http://schemas.microsoft.com/office/drawing/2014/main" id="{39EC09E9-A9D5-4987-937F-6C6F3473605E}"/>
                </a:ext>
              </a:extLst>
            </p:cNvPr>
            <p:cNvCxnSpPr/>
            <p:nvPr/>
          </p:nvCxnSpPr>
          <p:spPr>
            <a:xfrm>
              <a:off x="4656465" y="32530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6F8DD0C7-2662-4464-BFD3-A22E63B1C4EB}"/>
                </a:ext>
              </a:extLst>
            </p:cNvPr>
            <p:cNvCxnSpPr>
              <a:cxnSpLocks/>
            </p:cNvCxnSpPr>
            <p:nvPr/>
          </p:nvCxnSpPr>
          <p:spPr>
            <a:xfrm flipH="1">
              <a:off x="4653517" y="49025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8A0F3E1-BB7A-49F3-A240-D0EAE154E357}"/>
                </a:ext>
              </a:extLst>
            </p:cNvPr>
            <p:cNvSpPr txBox="1"/>
            <p:nvPr/>
          </p:nvSpPr>
          <p:spPr>
            <a:xfrm>
              <a:off x="3483892" y="46685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Triển</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khai</a:t>
              </a:r>
              <a:endParaRPr lang="ko-KR" altLang="en-US" sz="1300" dirty="0">
                <a:latin typeface="SamsungOne-400" panose="020B0503030303020204" pitchFamily="34" charset="0"/>
                <a:cs typeface="Times New Roman" panose="02020603050405020304" pitchFamily="18" charset="0"/>
              </a:endParaRPr>
            </a:p>
          </p:txBody>
        </p:sp>
        <p:sp>
          <p:nvSpPr>
            <p:cNvPr id="64" name="TextBox 63">
              <a:extLst>
                <a:ext uri="{FF2B5EF4-FFF2-40B4-BE49-F238E27FC236}">
                  <a16:creationId xmlns:a16="http://schemas.microsoft.com/office/drawing/2014/main" id="{AC4301B0-1711-4E66-ACCE-B44F1A20502A}"/>
                </a:ext>
              </a:extLst>
            </p:cNvPr>
            <p:cNvSpPr txBox="1"/>
            <p:nvPr/>
          </p:nvSpPr>
          <p:spPr>
            <a:xfrm>
              <a:off x="5246359" y="4668581"/>
              <a:ext cx="1169625" cy="467850"/>
            </a:xfrm>
            <a:prstGeom prst="rect">
              <a:avLst/>
            </a:prstGeom>
            <a:solidFill>
              <a:srgbClr val="FF0000">
                <a:alpha val="10980"/>
              </a:srgbClr>
            </a:solidFill>
            <a:ln w="19050">
              <a:solidFill>
                <a:srgbClr val="FF0000"/>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solidFill>
                    <a:srgbClr val="FF0000"/>
                  </a:solidFill>
                  <a:latin typeface="SamsungOne-700" panose="020B0803030303020204" pitchFamily="34" charset="0"/>
                  <a:ea typeface="SamsungOne-700" panose="020B0803030303020204" pitchFamily="34" charset="0"/>
                  <a:cs typeface="Times New Roman" panose="02020603050405020304" pitchFamily="18" charset="0"/>
                </a:defRPr>
              </a:lvl1pPr>
            </a:lstStyle>
            <a:p>
              <a:r>
                <a:rPr lang="en-US" altLang="ko-KR" i="1" dirty="0" err="1"/>
                <a:t>Đánh</a:t>
              </a:r>
              <a:r>
                <a:rPr lang="en-US" altLang="ko-KR" i="1" dirty="0"/>
                <a:t> </a:t>
              </a:r>
              <a:r>
                <a:rPr lang="en-US" altLang="ko-KR" i="1" dirty="0" err="1"/>
                <a:t>gia</a:t>
              </a:r>
              <a:endParaRPr lang="ko-KR" altLang="en-US" i="1" dirty="0"/>
            </a:p>
          </p:txBody>
        </p:sp>
      </p:grpSp>
      <p:grpSp>
        <p:nvGrpSpPr>
          <p:cNvPr id="26" name="그룹 2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7" name="직사각형 2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prstClr val="white"/>
                  </a:solidFill>
                  <a:latin typeface="iCiel Samsung Sharp Sans Medium" pitchFamily="2" charset="0"/>
                  <a:cs typeface="iCiel Samsung Sharp Sans Medium" pitchFamily="2" charset="0"/>
                </a:rPr>
                <a:t>1.1. </a:t>
              </a:r>
              <a:r>
                <a:rPr lang="en-US" altLang="ko-KR" dirty="0" err="1">
                  <a:solidFill>
                    <a:prstClr val="white"/>
                  </a:solidFill>
                  <a:latin typeface="iCiel Samsung Sharp Sans Medium" pitchFamily="2" charset="0"/>
                  <a:cs typeface="iCiel Samsung Sharp Sans Medium" pitchFamily="2" charset="0"/>
                </a:rPr>
                <a:t>Lập</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hoạch</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Dự</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án</a:t>
              </a:r>
              <a:endParaRPr lang="en-US" altLang="ko-KR" dirty="0">
                <a:solidFill>
                  <a:prstClr val="white"/>
                </a:solidFill>
                <a:latin typeface="iCiel Samsung Sharp Sans Medium" pitchFamily="2" charset="0"/>
                <a:cs typeface="iCiel Samsung Sharp Sans Medium" pitchFamily="2" charset="0"/>
              </a:endParaRPr>
            </a:p>
          </p:txBody>
        </p:sp>
        <p:sp>
          <p:nvSpPr>
            <p:cNvPr id="28" name="직사각형 2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01</a:t>
              </a:r>
            </a:p>
          </p:txBody>
        </p:sp>
      </p:grpSp>
      <p:sp>
        <p:nvSpPr>
          <p:cNvPr id="29" name="직사각형 28">
            <a:extLst>
              <a:ext uri="{FF2B5EF4-FFF2-40B4-BE49-F238E27FC236}">
                <a16:creationId xmlns:a16="http://schemas.microsoft.com/office/drawing/2014/main" id="{AE8F1820-699F-4DBE-B364-902BAE474F6D}"/>
              </a:ext>
            </a:extLst>
          </p:cNvPr>
          <p:cNvSpPr/>
          <p:nvPr/>
        </p:nvSpPr>
        <p:spPr>
          <a:xfrm>
            <a:off x="546895" y="1477682"/>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hoạch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án</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30" name="그룹 29">
            <a:extLst>
              <a:ext uri="{FF2B5EF4-FFF2-40B4-BE49-F238E27FC236}">
                <a16:creationId xmlns:a16="http://schemas.microsoft.com/office/drawing/2014/main" id="{9D77AC9E-944C-431F-A81F-7708DB6B8CCA}"/>
              </a:ext>
            </a:extLst>
          </p:cNvPr>
          <p:cNvGrpSpPr/>
          <p:nvPr/>
        </p:nvGrpSpPr>
        <p:grpSpPr>
          <a:xfrm>
            <a:off x="558800" y="2039646"/>
            <a:ext cx="8785225" cy="215444"/>
            <a:chOff x="1027113" y="2045625"/>
            <a:chExt cx="8785225" cy="215444"/>
          </a:xfrm>
        </p:grpSpPr>
        <p:sp>
          <p:nvSpPr>
            <p:cNvPr id="31" name="직사각형 30">
              <a:extLst>
                <a:ext uri="{FF2B5EF4-FFF2-40B4-BE49-F238E27FC236}">
                  <a16:creationId xmlns:a16="http://schemas.microsoft.com/office/drawing/2014/main" id="{C7DE6541-894E-4237-BC30-DB6C514C749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6C25A7E4-4646-45A9-8E9C-30DD4271AA32}"/>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CRISP-DM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Quy</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chuẩn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Khai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nhiều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lĩnh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vực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873864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직사각형 42">
            <a:extLst>
              <a:ext uri="{FF2B5EF4-FFF2-40B4-BE49-F238E27FC236}">
                <a16:creationId xmlns:a16="http://schemas.microsoft.com/office/drawing/2014/main" id="{5F098931-66F0-4206-8DBF-DB6A1BB11D86}"/>
              </a:ext>
            </a:extLst>
          </p:cNvPr>
          <p:cNvSpPr/>
          <p:nvPr/>
        </p:nvSpPr>
        <p:spPr>
          <a:xfrm>
            <a:off x="711200" y="571243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i="1" dirty="0" err="1">
                <a:solidFill>
                  <a:srgbClr val="FF0000"/>
                </a:solidFill>
                <a:latin typeface="SamsungOne-400" panose="020B0503030303020204" pitchFamily="34" charset="0"/>
                <a:ea typeface="SamsungOne-400" panose="020B0503030303020204" pitchFamily="34" charset="0"/>
              </a:rPr>
              <a:t>Triển</a:t>
            </a:r>
            <a:r>
              <a:rPr lang="en-US" altLang="ko-KR" sz="1300" i="1" dirty="0">
                <a:solidFill>
                  <a:srgbClr val="FF0000"/>
                </a:solidFill>
                <a:latin typeface="SamsungOne-400" panose="020B0503030303020204" pitchFamily="34" charset="0"/>
                <a:ea typeface="SamsungOne-400" panose="020B0503030303020204" pitchFamily="34" charset="0"/>
              </a:rPr>
              <a:t> </a:t>
            </a:r>
            <a:r>
              <a:rPr lang="en-US" altLang="ko-KR" sz="1300" i="1" dirty="0" err="1">
                <a:solidFill>
                  <a:srgbClr val="FF0000"/>
                </a:solidFill>
                <a:latin typeface="SamsungOne-400" panose="020B0503030303020204" pitchFamily="34" charset="0"/>
                <a:ea typeface="SamsungOne-400" panose="020B0503030303020204" pitchFamily="34" charset="0"/>
              </a:rPr>
              <a:t>khai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hệ thống được triển khai ở định dạng có thể sử dụng theo các yêu cầu kinh doanh. </a:t>
            </a:r>
          </a:p>
        </p:txBody>
      </p:sp>
      <p:grpSp>
        <p:nvGrpSpPr>
          <p:cNvPr id="44" name="그룹 43">
            <a:extLst>
              <a:ext uri="{FF2B5EF4-FFF2-40B4-BE49-F238E27FC236}">
                <a16:creationId xmlns:a16="http://schemas.microsoft.com/office/drawing/2014/main" id="{CA8B9AE4-54B0-4FF6-A255-E14FFAC5D1A7}"/>
              </a:ext>
            </a:extLst>
          </p:cNvPr>
          <p:cNvGrpSpPr/>
          <p:nvPr/>
        </p:nvGrpSpPr>
        <p:grpSpPr>
          <a:xfrm>
            <a:off x="1589307" y="2633939"/>
            <a:ext cx="6424619" cy="2931886"/>
            <a:chOff x="1589307" y="2633939"/>
            <a:chExt cx="6424619" cy="2931886"/>
          </a:xfrm>
        </p:grpSpPr>
        <p:sp>
          <p:nvSpPr>
            <p:cNvPr id="45" name="원호 44">
              <a:extLst>
                <a:ext uri="{FF2B5EF4-FFF2-40B4-BE49-F238E27FC236}">
                  <a16:creationId xmlns:a16="http://schemas.microsoft.com/office/drawing/2014/main" id="{6A3C5405-EA2D-401E-9783-FB91FD0509F2}"/>
                </a:ext>
              </a:extLst>
            </p:cNvPr>
            <p:cNvSpPr/>
            <p:nvPr/>
          </p:nvSpPr>
          <p:spPr>
            <a:xfrm>
              <a:off x="1888898" y="2633939"/>
              <a:ext cx="6125028" cy="2931886"/>
            </a:xfrm>
            <a:prstGeom prst="arc">
              <a:avLst>
                <a:gd name="adj1" fmla="val 11091654"/>
                <a:gd name="adj2" fmla="val 10556420"/>
              </a:avLst>
            </a:prstGeom>
            <a:ln w="28575">
              <a:solidFill>
                <a:srgbClr val="193EB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6" name="TextBox 45">
              <a:extLst>
                <a:ext uri="{FF2B5EF4-FFF2-40B4-BE49-F238E27FC236}">
                  <a16:creationId xmlns:a16="http://schemas.microsoft.com/office/drawing/2014/main" id="{CB049712-27FC-4C22-B83C-B57B24D79903}"/>
                </a:ext>
              </a:extLst>
            </p:cNvPr>
            <p:cNvSpPr txBox="1"/>
            <p:nvPr/>
          </p:nvSpPr>
          <p:spPr>
            <a:xfrm>
              <a:off x="2317215" y="3843177"/>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dirty="0" err="1"/>
                <a:t>Tìm</a:t>
              </a:r>
              <a:r>
                <a:rPr lang="en-US" altLang="ko-KR" dirty="0"/>
                <a:t> </a:t>
              </a:r>
              <a:r>
                <a:rPr lang="en-US" altLang="ko-KR" dirty="0" err="1"/>
                <a:t>hiểu</a:t>
              </a:r>
              <a:r>
                <a:rPr lang="en-US" altLang="ko-KR" dirty="0"/>
                <a:t> </a:t>
              </a:r>
              <a:r>
                <a:rPr lang="en-US" altLang="ko-KR" dirty="0" err="1"/>
                <a:t>nghiệp</a:t>
              </a:r>
              <a:r>
                <a:rPr lang="en-US" altLang="ko-KR" dirty="0"/>
                <a:t> </a:t>
              </a:r>
              <a:r>
                <a:rPr lang="en-US" altLang="ko-KR" dirty="0" err="1"/>
                <a:t>vụ</a:t>
              </a:r>
              <a:endParaRPr lang="ko-KR" altLang="en-US" dirty="0"/>
            </a:p>
          </p:txBody>
        </p:sp>
        <p:sp>
          <p:nvSpPr>
            <p:cNvPr id="47" name="TextBox 46">
              <a:extLst>
                <a:ext uri="{FF2B5EF4-FFF2-40B4-BE49-F238E27FC236}">
                  <a16:creationId xmlns:a16="http://schemas.microsoft.com/office/drawing/2014/main" id="{CE3D9F17-CFAA-44E1-97C4-0822CB92857C}"/>
                </a:ext>
              </a:extLst>
            </p:cNvPr>
            <p:cNvSpPr txBox="1"/>
            <p:nvPr/>
          </p:nvSpPr>
          <p:spPr>
            <a:xfrm>
              <a:off x="3486840" y="30190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dirty="0" err="1"/>
                <a:t>Tìm</a:t>
              </a:r>
              <a:r>
                <a:rPr lang="en-US" altLang="ko-KR" dirty="0"/>
                <a:t> </a:t>
              </a:r>
              <a:r>
                <a:rPr lang="en-US" altLang="ko-KR" dirty="0" err="1"/>
                <a:t>hiêu</a:t>
              </a:r>
              <a:r>
                <a:rPr lang="en-US" altLang="ko-KR" dirty="0"/>
                <a:t> </a:t>
              </a:r>
              <a:r>
                <a:rPr lang="en-US" altLang="ko-KR" dirty="0" err="1"/>
                <a:t>dữ</a:t>
              </a:r>
              <a:r>
                <a:rPr lang="en-US" altLang="ko-KR" dirty="0"/>
                <a:t> </a:t>
              </a:r>
              <a:r>
                <a:rPr lang="en-US" altLang="ko-KR" dirty="0" err="1"/>
                <a:t>liệu</a:t>
              </a:r>
              <a:endParaRPr lang="ko-KR" altLang="en-US" dirty="0"/>
            </a:p>
          </p:txBody>
        </p:sp>
        <p:sp>
          <p:nvSpPr>
            <p:cNvPr id="48" name="TextBox 47">
              <a:extLst>
                <a:ext uri="{FF2B5EF4-FFF2-40B4-BE49-F238E27FC236}">
                  <a16:creationId xmlns:a16="http://schemas.microsoft.com/office/drawing/2014/main" id="{FE8834E5-D593-4926-86F9-8600554AB03C}"/>
                </a:ext>
              </a:extLst>
            </p:cNvPr>
            <p:cNvSpPr txBox="1"/>
            <p:nvPr/>
          </p:nvSpPr>
          <p:spPr>
            <a:xfrm>
              <a:off x="5249307" y="30190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dirty="0" err="1"/>
                <a:t>Chuẩn</a:t>
              </a:r>
              <a:r>
                <a:rPr lang="en-US" altLang="ko-KR" dirty="0"/>
                <a:t> </a:t>
              </a:r>
              <a:r>
                <a:rPr lang="en-US" altLang="ko-KR" dirty="0" err="1"/>
                <a:t>bị</a:t>
              </a:r>
              <a:r>
                <a:rPr lang="en-US" altLang="ko-KR" dirty="0"/>
                <a:t> </a:t>
              </a:r>
              <a:r>
                <a:rPr lang="en-US" altLang="ko-KR" dirty="0" err="1"/>
                <a:t>dữ</a:t>
              </a:r>
              <a:r>
                <a:rPr lang="en-US" altLang="ko-KR" dirty="0"/>
                <a:t> </a:t>
              </a:r>
              <a:r>
                <a:rPr lang="en-US" altLang="ko-KR" dirty="0" err="1"/>
                <a:t>liệu</a:t>
              </a:r>
              <a:endParaRPr lang="ko-KR" altLang="en-US" dirty="0"/>
            </a:p>
          </p:txBody>
        </p:sp>
        <p:sp>
          <p:nvSpPr>
            <p:cNvPr id="49" name="TextBox 48">
              <a:extLst>
                <a:ext uri="{FF2B5EF4-FFF2-40B4-BE49-F238E27FC236}">
                  <a16:creationId xmlns:a16="http://schemas.microsoft.com/office/drawing/2014/main" id="{D9619147-BF94-4662-A8F1-AF995BB45620}"/>
                </a:ext>
              </a:extLst>
            </p:cNvPr>
            <p:cNvSpPr txBox="1"/>
            <p:nvPr/>
          </p:nvSpPr>
          <p:spPr>
            <a:xfrm>
              <a:off x="6415984" y="3843177"/>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dirty="0" err="1"/>
                <a:t>Mô</a:t>
              </a:r>
              <a:r>
                <a:rPr lang="en-US" altLang="ko-KR" dirty="0"/>
                <a:t> </a:t>
              </a:r>
              <a:r>
                <a:rPr lang="en-US" altLang="ko-KR" dirty="0" err="1"/>
                <a:t>hình</a:t>
              </a:r>
              <a:r>
                <a:rPr lang="en-US" altLang="ko-KR" dirty="0"/>
                <a:t> </a:t>
              </a:r>
              <a:r>
                <a:rPr lang="en-US" altLang="ko-KR" dirty="0" err="1"/>
                <a:t>hóa</a:t>
              </a:r>
              <a:endParaRPr lang="ko-KR" altLang="en-US" dirty="0"/>
            </a:p>
          </p:txBody>
        </p:sp>
        <p:sp>
          <p:nvSpPr>
            <p:cNvPr id="50" name="원호 49">
              <a:extLst>
                <a:ext uri="{FF2B5EF4-FFF2-40B4-BE49-F238E27FC236}">
                  <a16:creationId xmlns:a16="http://schemas.microsoft.com/office/drawing/2014/main" id="{3AC0E3D6-84F4-4D4D-A4D1-FE942C60F353}"/>
                </a:ext>
              </a:extLst>
            </p:cNvPr>
            <p:cNvSpPr/>
            <p:nvPr/>
          </p:nvSpPr>
          <p:spPr>
            <a:xfrm flipH="1">
              <a:off x="2891267" y="3287145"/>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1" name="원호 50">
              <a:extLst>
                <a:ext uri="{FF2B5EF4-FFF2-40B4-BE49-F238E27FC236}">
                  <a16:creationId xmlns:a16="http://schemas.microsoft.com/office/drawing/2014/main" id="{95B2CFA3-ED0D-4D33-AFCB-26E062D49E0B}"/>
                </a:ext>
              </a:extLst>
            </p:cNvPr>
            <p:cNvSpPr/>
            <p:nvPr/>
          </p:nvSpPr>
          <p:spPr>
            <a:xfrm rot="5400000" flipH="1">
              <a:off x="5844018" y="3283806"/>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2" name="원호 51">
              <a:extLst>
                <a:ext uri="{FF2B5EF4-FFF2-40B4-BE49-F238E27FC236}">
                  <a16:creationId xmlns:a16="http://schemas.microsoft.com/office/drawing/2014/main" id="{5735F871-6676-469F-9D7D-473E5E6CB711}"/>
                </a:ext>
              </a:extLst>
            </p:cNvPr>
            <p:cNvSpPr/>
            <p:nvPr/>
          </p:nvSpPr>
          <p:spPr>
            <a:xfrm rot="10800000" flipH="1">
              <a:off x="5839453" y="376947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3" name="원호 52">
              <a:extLst>
                <a:ext uri="{FF2B5EF4-FFF2-40B4-BE49-F238E27FC236}">
                  <a16:creationId xmlns:a16="http://schemas.microsoft.com/office/drawing/2014/main" id="{AF061ED0-7F8B-456E-AE5E-3B31E40D6677}"/>
                </a:ext>
              </a:extLst>
            </p:cNvPr>
            <p:cNvSpPr/>
            <p:nvPr/>
          </p:nvSpPr>
          <p:spPr>
            <a:xfrm rot="10800000" flipH="1">
              <a:off x="2911423" y="294579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4" name="원호 53">
              <a:extLst>
                <a:ext uri="{FF2B5EF4-FFF2-40B4-BE49-F238E27FC236}">
                  <a16:creationId xmlns:a16="http://schemas.microsoft.com/office/drawing/2014/main" id="{01B54073-E3E6-46A5-84BC-DB22A427897C}"/>
                </a:ext>
              </a:extLst>
            </p:cNvPr>
            <p:cNvSpPr/>
            <p:nvPr/>
          </p:nvSpPr>
          <p:spPr>
            <a:xfrm rot="16200000" flipH="1">
              <a:off x="5814011" y="2951377"/>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5" name="자유형: 도형 54">
              <a:extLst>
                <a:ext uri="{FF2B5EF4-FFF2-40B4-BE49-F238E27FC236}">
                  <a16:creationId xmlns:a16="http://schemas.microsoft.com/office/drawing/2014/main" id="{45BB150A-E0DB-4673-9C03-5DDD1A094D2E}"/>
                </a:ext>
              </a:extLst>
            </p:cNvPr>
            <p:cNvSpPr/>
            <p:nvPr/>
          </p:nvSpPr>
          <p:spPr>
            <a:xfrm>
              <a:off x="3495683" y="4267584"/>
              <a:ext cx="1749562" cy="395856"/>
            </a:xfrm>
            <a:custGeom>
              <a:avLst/>
              <a:gdLst>
                <a:gd name="connsiteX0" fmla="*/ 2823029 w 2823029"/>
                <a:gd name="connsiteY0" fmla="*/ 486228 h 486228"/>
                <a:gd name="connsiteX1" fmla="*/ 1607457 w 2823029"/>
                <a:gd name="connsiteY1" fmla="*/ 235857 h 486228"/>
                <a:gd name="connsiteX2" fmla="*/ 0 w 2823029"/>
                <a:gd name="connsiteY2" fmla="*/ 0 h 486228"/>
              </a:gdLst>
              <a:ahLst/>
              <a:cxnLst>
                <a:cxn ang="0">
                  <a:pos x="connsiteX0" y="connsiteY0"/>
                </a:cxn>
                <a:cxn ang="0">
                  <a:pos x="connsiteX1" y="connsiteY1"/>
                </a:cxn>
                <a:cxn ang="0">
                  <a:pos x="connsiteX2" y="connsiteY2"/>
                </a:cxn>
              </a:cxnLst>
              <a:rect l="l" t="t" r="r" b="b"/>
              <a:pathLst>
                <a:path w="2823029" h="486228">
                  <a:moveTo>
                    <a:pt x="2823029" y="486228"/>
                  </a:moveTo>
                  <a:cubicBezTo>
                    <a:pt x="2450495" y="401561"/>
                    <a:pt x="2077962" y="316895"/>
                    <a:pt x="1607457" y="235857"/>
                  </a:cubicBezTo>
                  <a:cubicBezTo>
                    <a:pt x="1136952" y="154819"/>
                    <a:pt x="568476" y="77409"/>
                    <a:pt x="0" y="0"/>
                  </a:cubicBezTo>
                </a:path>
              </a:pathLst>
            </a:custGeom>
            <a:noFill/>
            <a:ln w="6350">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p>
          </p:txBody>
        </p:sp>
        <p:sp>
          <p:nvSpPr>
            <p:cNvPr id="56" name="순서도: 자기 디스크 55">
              <a:extLst>
                <a:ext uri="{FF2B5EF4-FFF2-40B4-BE49-F238E27FC236}">
                  <a16:creationId xmlns:a16="http://schemas.microsoft.com/office/drawing/2014/main" id="{94BFFB2C-941D-4439-848C-1F6A006E1874}"/>
                </a:ext>
              </a:extLst>
            </p:cNvPr>
            <p:cNvSpPr/>
            <p:nvPr/>
          </p:nvSpPr>
          <p:spPr>
            <a:xfrm>
              <a:off x="4585904" y="3807476"/>
              <a:ext cx="731016" cy="584813"/>
            </a:xfrm>
            <a:prstGeom prst="flowChartMagneticDisk">
              <a:avLst/>
            </a:prstGeom>
            <a:solidFill>
              <a:srgbClr val="193EB0">
                <a:alpha val="30000"/>
              </a:srgbClr>
            </a:solidFill>
            <a:ln w="25400">
              <a:solidFill>
                <a:srgbClr val="193EB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1270"/>
              </a:sp3d>
            </a:bodyPr>
            <a:lstStyle/>
            <a:p>
              <a:pPr algn="ctr"/>
              <a:r>
                <a:rPr lang="en-US" altLang="ko-KR" sz="1200"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Dữ</a:t>
              </a:r>
              <a:r>
                <a:rPr lang="en-US" altLang="ko-KR" sz="1200"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liệu</a:t>
              </a:r>
              <a:endParaRPr lang="ko-KR" altLang="en-US" sz="1200" dirty="0">
                <a:solidFill>
                  <a:srgbClr val="193EB0"/>
                </a:solidFill>
                <a:latin typeface="SamsungOne-700" panose="020B0803030303020204" pitchFamily="34" charset="0"/>
                <a:cs typeface="Times New Roman" panose="02020603050405020304" pitchFamily="18" charset="0"/>
              </a:endParaRPr>
            </a:p>
          </p:txBody>
        </p:sp>
        <p:sp>
          <p:nvSpPr>
            <p:cNvPr id="57" name="TextBox 56">
              <a:extLst>
                <a:ext uri="{FF2B5EF4-FFF2-40B4-BE49-F238E27FC236}">
                  <a16:creationId xmlns:a16="http://schemas.microsoft.com/office/drawing/2014/main" id="{BCFC6D9A-6DA0-4863-9FBB-FCA625CA9002}"/>
                </a:ext>
              </a:extLst>
            </p:cNvPr>
            <p:cNvSpPr txBox="1"/>
            <p:nvPr/>
          </p:nvSpPr>
          <p:spPr>
            <a:xfrm>
              <a:off x="1589307" y="3981942"/>
              <a:ext cx="520976" cy="215444"/>
            </a:xfrm>
            <a:prstGeom prst="rect">
              <a:avLst/>
            </a:prstGeom>
            <a:noFill/>
          </p:spPr>
          <p:txBody>
            <a:bodyPr wrap="none" lIns="0" tIns="0" rIns="0" bIns="0" rtlCol="0">
              <a:spAutoFit/>
            </a:bodyPr>
            <a:lstStyle/>
            <a:p>
              <a:pPr algn="ctr"/>
              <a:r>
                <a:rPr lang="en-US" sz="14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Lặp</a:t>
              </a:r>
              <a:r>
                <a:rPr lang="en-US" sz="1400" dirty="0">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4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lại</a:t>
              </a:r>
              <a:endParaRPr lang="en-US" sz="1400" dirty="0">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endParaRPr>
            </a:p>
          </p:txBody>
        </p:sp>
        <p:cxnSp>
          <p:nvCxnSpPr>
            <p:cNvPr id="58" name="직선 화살표 연결선 57">
              <a:extLst>
                <a:ext uri="{FF2B5EF4-FFF2-40B4-BE49-F238E27FC236}">
                  <a16:creationId xmlns:a16="http://schemas.microsoft.com/office/drawing/2014/main" id="{59F1D8D8-8F3D-481E-9EE2-1334793C9C95}"/>
                </a:ext>
              </a:extLst>
            </p:cNvPr>
            <p:cNvCxnSpPr/>
            <p:nvPr/>
          </p:nvCxnSpPr>
          <p:spPr>
            <a:xfrm>
              <a:off x="4656465" y="32530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63A1AC2-5A01-43DB-AA01-04B0957AF4F1}"/>
                </a:ext>
              </a:extLst>
            </p:cNvPr>
            <p:cNvCxnSpPr>
              <a:cxnSpLocks/>
            </p:cNvCxnSpPr>
            <p:nvPr/>
          </p:nvCxnSpPr>
          <p:spPr>
            <a:xfrm flipH="1">
              <a:off x="4653517" y="49025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E803DC03-61D0-4B32-B83E-E88ACE0A8D74}"/>
                </a:ext>
              </a:extLst>
            </p:cNvPr>
            <p:cNvSpPr txBox="1"/>
            <p:nvPr/>
          </p:nvSpPr>
          <p:spPr>
            <a:xfrm>
              <a:off x="3483892" y="4668581"/>
              <a:ext cx="1169625" cy="467850"/>
            </a:xfrm>
            <a:prstGeom prst="rect">
              <a:avLst/>
            </a:prstGeom>
            <a:solidFill>
              <a:srgbClr val="FF0000">
                <a:alpha val="10980"/>
              </a:srgbClr>
            </a:solidFill>
            <a:ln w="19050">
              <a:solidFill>
                <a:srgbClr val="FF0000"/>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solidFill>
                    <a:srgbClr val="FF0000"/>
                  </a:solidFill>
                  <a:latin typeface="SamsungOne-700" panose="020B0803030303020204" pitchFamily="34" charset="0"/>
                  <a:ea typeface="SamsungOne-700" panose="020B0803030303020204" pitchFamily="34" charset="0"/>
                  <a:cs typeface="Times New Roman" panose="02020603050405020304" pitchFamily="18" charset="0"/>
                </a:defRPr>
              </a:lvl1pPr>
            </a:lstStyle>
            <a:p>
              <a:r>
                <a:rPr lang="en-US" altLang="ko-KR" i="1" dirty="0" err="1"/>
                <a:t>Triển</a:t>
              </a:r>
              <a:r>
                <a:rPr lang="en-US" altLang="ko-KR" i="1" dirty="0"/>
                <a:t> </a:t>
              </a:r>
              <a:r>
                <a:rPr lang="en-US" altLang="ko-KR" i="1" dirty="0" err="1"/>
                <a:t>khai</a:t>
              </a:r>
              <a:endParaRPr lang="ko-KR" altLang="en-US" i="1" dirty="0"/>
            </a:p>
          </p:txBody>
        </p:sp>
        <p:sp>
          <p:nvSpPr>
            <p:cNvPr id="61" name="TextBox 60">
              <a:extLst>
                <a:ext uri="{FF2B5EF4-FFF2-40B4-BE49-F238E27FC236}">
                  <a16:creationId xmlns:a16="http://schemas.microsoft.com/office/drawing/2014/main" id="{9DD53870-6103-433D-A451-CAC5140FD839}"/>
                </a:ext>
              </a:extLst>
            </p:cNvPr>
            <p:cNvSpPr txBox="1"/>
            <p:nvPr/>
          </p:nvSpPr>
          <p:spPr>
            <a:xfrm>
              <a:off x="5246359" y="46685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dirty="0" err="1"/>
                <a:t>Đánh</a:t>
              </a:r>
              <a:r>
                <a:rPr lang="en-US" altLang="ko-KR" dirty="0"/>
                <a:t> </a:t>
              </a:r>
              <a:r>
                <a:rPr lang="en-US" altLang="ko-KR" dirty="0" err="1"/>
                <a:t>giá</a:t>
              </a:r>
              <a:r>
                <a:rPr lang="en-US" altLang="ko-KR" dirty="0"/>
                <a:t> </a:t>
              </a:r>
              <a:endParaRPr lang="ko-KR" altLang="en-US" dirty="0"/>
            </a:p>
          </p:txBody>
        </p:sp>
      </p:grpSp>
      <p:grpSp>
        <p:nvGrpSpPr>
          <p:cNvPr id="26" name="그룹 2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7" name="직사각형 2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prstClr val="white"/>
                  </a:solidFill>
                  <a:latin typeface="iCiel Samsung Sharp Sans Medium" pitchFamily="2" charset="0"/>
                  <a:cs typeface="iCiel Samsung Sharp Sans Medium" pitchFamily="2" charset="0"/>
                </a:rPr>
                <a:t>1.1. </a:t>
              </a:r>
              <a:r>
                <a:rPr lang="en-US" altLang="ko-KR" dirty="0" err="1">
                  <a:solidFill>
                    <a:prstClr val="white"/>
                  </a:solidFill>
                  <a:latin typeface="iCiel Samsung Sharp Sans Medium" pitchFamily="2" charset="0"/>
                  <a:cs typeface="iCiel Samsung Sharp Sans Medium" pitchFamily="2" charset="0"/>
                </a:rPr>
                <a:t>Lập</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hoạch</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Dự</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án</a:t>
              </a:r>
              <a:endParaRPr lang="en-US" altLang="ko-KR" dirty="0">
                <a:solidFill>
                  <a:prstClr val="white"/>
                </a:solidFill>
                <a:latin typeface="iCiel Samsung Sharp Sans Medium" pitchFamily="2" charset="0"/>
                <a:cs typeface="iCiel Samsung Sharp Sans Medium" pitchFamily="2" charset="0"/>
              </a:endParaRPr>
            </a:p>
          </p:txBody>
        </p:sp>
        <p:sp>
          <p:nvSpPr>
            <p:cNvPr id="28" name="직사각형 2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01</a:t>
              </a:r>
            </a:p>
          </p:txBody>
        </p:sp>
      </p:grpSp>
      <p:sp>
        <p:nvSpPr>
          <p:cNvPr id="29" name="직사각형 28">
            <a:extLst>
              <a:ext uri="{FF2B5EF4-FFF2-40B4-BE49-F238E27FC236}">
                <a16:creationId xmlns:a16="http://schemas.microsoft.com/office/drawing/2014/main" id="{AE8F1820-699F-4DBE-B364-902BAE474F6D}"/>
              </a:ext>
            </a:extLst>
          </p:cNvPr>
          <p:cNvSpPr/>
          <p:nvPr/>
        </p:nvSpPr>
        <p:spPr>
          <a:xfrm>
            <a:off x="546895" y="1477682"/>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hoạch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án</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30" name="그룹 29">
            <a:extLst>
              <a:ext uri="{FF2B5EF4-FFF2-40B4-BE49-F238E27FC236}">
                <a16:creationId xmlns:a16="http://schemas.microsoft.com/office/drawing/2014/main" id="{9D77AC9E-944C-431F-A81F-7708DB6B8CCA}"/>
              </a:ext>
            </a:extLst>
          </p:cNvPr>
          <p:cNvGrpSpPr/>
          <p:nvPr/>
        </p:nvGrpSpPr>
        <p:grpSpPr>
          <a:xfrm>
            <a:off x="558800" y="2039646"/>
            <a:ext cx="8785225" cy="215444"/>
            <a:chOff x="1027113" y="2045625"/>
            <a:chExt cx="8785225" cy="215444"/>
          </a:xfrm>
        </p:grpSpPr>
        <p:sp>
          <p:nvSpPr>
            <p:cNvPr id="31" name="직사각형 30">
              <a:extLst>
                <a:ext uri="{FF2B5EF4-FFF2-40B4-BE49-F238E27FC236}">
                  <a16:creationId xmlns:a16="http://schemas.microsoft.com/office/drawing/2014/main" id="{C7DE6541-894E-4237-BC30-DB6C514C749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6C25A7E4-4646-45A9-8E9C-30DD4271AA32}"/>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CRISP-DM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Quy</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chuẩn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Khai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nhiều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lĩnh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vực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3579115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1007567" y="3133792"/>
            <a:ext cx="84083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a:spcBef>
                <a:spcPct val="0"/>
              </a:spcBef>
              <a:spcAft>
                <a:spcPct val="0"/>
              </a:spcAft>
              <a:defRPr/>
            </a:pP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Chuẩn</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bị</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Dự</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án</a:t>
            </a:r>
            <a:endPar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Bold" pitchFamily="2" charset="0"/>
                <a:ea typeface="iCiel Samsung Sharp Sans Bold" pitchFamily="2" charset="0"/>
                <a:cs typeface="iCiel Samsung Sharp Sans Bold" pitchFamily="2" charset="0"/>
              </a:rPr>
              <a:t>Bài</a:t>
            </a:r>
            <a:r>
              <a:rPr kumimoji="1" lang="en-US" altLang="ko-KR" sz="1999" dirty="0">
                <a:solidFill>
                  <a:prstClr val="white">
                    <a:lumMod val="50000"/>
                  </a:prstClr>
                </a:solidFill>
                <a:latin typeface="iCiel Samsung Sharp Sans Bold" pitchFamily="2" charset="0"/>
                <a:ea typeface="iCiel Samsung Sharp Sans Bold" pitchFamily="2" charset="0"/>
                <a:cs typeface="iCiel Samsung Sharp Sans Bold" pitchFamily="2" charset="0"/>
              </a:rPr>
              <a:t> 1. </a:t>
            </a:r>
            <a:endParaRPr kumimoji="1" lang="en-US" altLang="ko-KR" sz="5398" dirty="0">
              <a:solidFill>
                <a:prstClr val="white">
                  <a:lumMod val="50000"/>
                </a:prstClr>
              </a:solidFill>
              <a:latin typeface="iCiel Samsung Sharp Sans Bold" pitchFamily="2" charset="0"/>
              <a:ea typeface="iCiel Samsung Sharp Sans Bold" pitchFamily="2" charset="0"/>
              <a:cs typeface="iCiel Samsung Sharp Sans Bold" pitchFamily="2" charset="0"/>
            </a:endParaRPr>
          </a:p>
        </p:txBody>
      </p:sp>
      <p:grpSp>
        <p:nvGrpSpPr>
          <p:cNvPr id="4" name="그룹 3"/>
          <p:cNvGrpSpPr/>
          <p:nvPr/>
        </p:nvGrpSpPr>
        <p:grpSpPr>
          <a:xfrm>
            <a:off x="1079574" y="4005064"/>
            <a:ext cx="5700472" cy="278083"/>
            <a:chOff x="1079574" y="4005064"/>
            <a:chExt cx="5700472" cy="278083"/>
          </a:xfrm>
        </p:grpSpPr>
        <p:sp>
          <p:nvSpPr>
            <p:cNvPr id="23" name="직사각형 22">
              <a:extLst>
                <a:ext uri="{FF2B5EF4-FFF2-40B4-BE49-F238E27FC236}">
                  <a16:creationId xmlns:a16="http://schemas.microsoft.com/office/drawing/2014/main" id="{8CEA84EE-1CFD-4B57-A1C8-06A1AB4ACA44}"/>
                </a:ext>
              </a:extLst>
            </p:cNvPr>
            <p:cNvSpPr/>
            <p:nvPr/>
          </p:nvSpPr>
          <p:spPr>
            <a:xfrm>
              <a:off x="1262395" y="4006237"/>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Lập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kế</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hoạch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Dự</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án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490AEC04-CD1D-4B88-858B-CBB56559D797}"/>
                </a:ext>
              </a:extLst>
            </p:cNvPr>
            <p:cNvSpPr/>
            <p:nvPr/>
          </p:nvSpPr>
          <p:spPr>
            <a:xfrm>
              <a:off x="1079574" y="4005064"/>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2" name="그룹 1"/>
          <p:cNvGrpSpPr/>
          <p:nvPr/>
        </p:nvGrpSpPr>
        <p:grpSpPr>
          <a:xfrm>
            <a:off x="1079574" y="4434760"/>
            <a:ext cx="5888061" cy="278084"/>
            <a:chOff x="1079574" y="4434760"/>
            <a:chExt cx="5888061" cy="278084"/>
          </a:xfrm>
        </p:grpSpPr>
        <p:sp>
          <p:nvSpPr>
            <p:cNvPr id="26" name="직사각형 25">
              <a:extLst>
                <a:ext uri="{FF2B5EF4-FFF2-40B4-BE49-F238E27FC236}">
                  <a16:creationId xmlns:a16="http://schemas.microsoft.com/office/drawing/2014/main" id="{475B5DE5-347D-4119-80E7-2377740127D9}"/>
                </a:ext>
              </a:extLst>
            </p:cNvPr>
            <p:cNvSpPr/>
            <p:nvPr/>
          </p:nvSpPr>
          <p:spPr>
            <a:xfrm>
              <a:off x="1262395" y="4435934"/>
              <a:ext cx="5705240"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1.2.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Tìm</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kiếm</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ý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tưởng</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Dự</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án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p>
          </p:txBody>
        </p:sp>
        <p:sp>
          <p:nvSpPr>
            <p:cNvPr id="27" name="직사각형 26">
              <a:extLst>
                <a:ext uri="{FF2B5EF4-FFF2-40B4-BE49-F238E27FC236}">
                  <a16:creationId xmlns:a16="http://schemas.microsoft.com/office/drawing/2014/main" id="{42D16157-71AB-4EEC-81F2-DE5463F000C0}"/>
                </a:ext>
              </a:extLst>
            </p:cNvPr>
            <p:cNvSpPr/>
            <p:nvPr/>
          </p:nvSpPr>
          <p:spPr>
            <a:xfrm>
              <a:off x="1079574" y="4434760"/>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1396348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id="{2469B8E2-B7D9-47EC-B704-BE29B990977F}"/>
              </a:ext>
            </a:extLst>
          </p:cNvPr>
          <p:cNvSpPr/>
          <p:nvPr/>
        </p:nvSpPr>
        <p:spPr>
          <a:xfrm>
            <a:off x="546895" y="1477682"/>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Tìm</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kiếm</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ý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tưởng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án</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25" name="그룹 24">
            <a:extLst>
              <a:ext uri="{FF2B5EF4-FFF2-40B4-BE49-F238E27FC236}">
                <a16:creationId xmlns:a16="http://schemas.microsoft.com/office/drawing/2014/main" id="{13F557DC-383C-47EF-9720-3568293549AD}"/>
              </a:ext>
            </a:extLst>
          </p:cNvPr>
          <p:cNvGrpSpPr/>
          <p:nvPr/>
        </p:nvGrpSpPr>
        <p:grpSpPr>
          <a:xfrm>
            <a:off x="558800" y="2039646"/>
            <a:ext cx="8785225" cy="215444"/>
            <a:chOff x="1027113" y="2045625"/>
            <a:chExt cx="8785225" cy="215444"/>
          </a:xfrm>
        </p:grpSpPr>
        <p:sp>
          <p:nvSpPr>
            <p:cNvPr id="26" name="직사각형 25">
              <a:extLst>
                <a:ext uri="{FF2B5EF4-FFF2-40B4-BE49-F238E27FC236}">
                  <a16:creationId xmlns:a16="http://schemas.microsoft.com/office/drawing/2014/main" id="{F94DCA36-06BA-4B31-B6DB-E7FA04267C2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7" name="직사각형 26">
              <a:extLst>
                <a:ext uri="{FF2B5EF4-FFF2-40B4-BE49-F238E27FC236}">
                  <a16:creationId xmlns:a16="http://schemas.microsoft.com/office/drawing/2014/main" id="{3A37BB47-9A62-43A3-A9CE-0B2E29CDB067}"/>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Phương pháp tiếp cận từ trên xuống và từ dưới lên:</a:t>
              </a:r>
            </a:p>
          </p:txBody>
        </p:sp>
      </p:grpSp>
      <p:sp>
        <p:nvSpPr>
          <p:cNvPr id="28" name="Rectangle 12">
            <a:extLst>
              <a:ext uri="{FF2B5EF4-FFF2-40B4-BE49-F238E27FC236}">
                <a16:creationId xmlns:a16="http://schemas.microsoft.com/office/drawing/2014/main" id="{2F641751-E1BD-4C80-AE6B-FC032C93C896}"/>
              </a:ext>
            </a:extLst>
          </p:cNvPr>
          <p:cNvSpPr/>
          <p:nvPr/>
        </p:nvSpPr>
        <p:spPr>
          <a:xfrm>
            <a:off x="711201" y="2370479"/>
            <a:ext cx="8632824" cy="66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vấn đề đã được xác định rõ</a:t>
            </a:r>
            <a:r>
              <a:rPr lang="en-US" altLang="ko-KR" sz="14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Phương pháp tiếp cận từ trên xuống.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Vấn đề cần được xác định qua khám phá dữ 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Phương pháp tiếp cận từ dưới lên.</a:t>
            </a:r>
          </a:p>
        </p:txBody>
      </p:sp>
      <p:grpSp>
        <p:nvGrpSpPr>
          <p:cNvPr id="56" name="그룹 55">
            <a:extLst>
              <a:ext uri="{FF2B5EF4-FFF2-40B4-BE49-F238E27FC236}">
                <a16:creationId xmlns:a16="http://schemas.microsoft.com/office/drawing/2014/main" id="{BEEC215C-0132-444B-83D2-750109E66418}"/>
              </a:ext>
            </a:extLst>
          </p:cNvPr>
          <p:cNvGrpSpPr/>
          <p:nvPr/>
        </p:nvGrpSpPr>
        <p:grpSpPr>
          <a:xfrm>
            <a:off x="2291411" y="3357794"/>
            <a:ext cx="5410200" cy="2900421"/>
            <a:chOff x="2291411" y="3357794"/>
            <a:chExt cx="5410200" cy="2900421"/>
          </a:xfrm>
        </p:grpSpPr>
        <p:grpSp>
          <p:nvGrpSpPr>
            <p:cNvPr id="13" name="그룹 12">
              <a:extLst>
                <a:ext uri="{FF2B5EF4-FFF2-40B4-BE49-F238E27FC236}">
                  <a16:creationId xmlns:a16="http://schemas.microsoft.com/office/drawing/2014/main" id="{9517694D-26BB-4658-ABAA-71D0108797BC}"/>
                </a:ext>
              </a:extLst>
            </p:cNvPr>
            <p:cNvGrpSpPr/>
            <p:nvPr/>
          </p:nvGrpSpPr>
          <p:grpSpPr>
            <a:xfrm>
              <a:off x="4094811" y="3747143"/>
              <a:ext cx="1803400" cy="508000"/>
              <a:chOff x="4094811" y="4049045"/>
              <a:chExt cx="1803400" cy="508000"/>
            </a:xfrm>
          </p:grpSpPr>
          <p:sp>
            <p:nvSpPr>
              <p:cNvPr id="11" name="직사각형 10">
                <a:extLst>
                  <a:ext uri="{FF2B5EF4-FFF2-40B4-BE49-F238E27FC236}">
                    <a16:creationId xmlns:a16="http://schemas.microsoft.com/office/drawing/2014/main" id="{E25B67F4-8197-4E33-962C-13036D42CE55}"/>
                  </a:ext>
                </a:extLst>
              </p:cNvPr>
              <p:cNvSpPr/>
              <p:nvPr/>
            </p:nvSpPr>
            <p:spPr>
              <a:xfrm>
                <a:off x="4094811" y="4049045"/>
                <a:ext cx="1803400" cy="50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63CC2111-840D-47E0-80C6-FECB5F9DAEB8}"/>
                  </a:ext>
                </a:extLst>
              </p:cNvPr>
              <p:cNvSpPr/>
              <p:nvPr/>
            </p:nvSpPr>
            <p:spPr>
              <a:xfrm>
                <a:off x="4622293" y="4195323"/>
                <a:ext cx="7484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Đã</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biết</a:t>
                </a:r>
                <a:endParaRPr lang="en-US" altLang="ko-KR" sz="1400" dirty="0">
                  <a:solidFill>
                    <a:srgbClr val="FF0000"/>
                  </a:solidFill>
                  <a:latin typeface="SamsungOne-400" panose="020B0503030303020204" pitchFamily="34" charset="0"/>
                  <a:ea typeface="SamsungOne-400" panose="020B0503030303020204" pitchFamily="34" charset="0"/>
                </a:endParaRPr>
              </a:p>
            </p:txBody>
          </p:sp>
        </p:grpSp>
        <p:grpSp>
          <p:nvGrpSpPr>
            <p:cNvPr id="30" name="그룹 29">
              <a:extLst>
                <a:ext uri="{FF2B5EF4-FFF2-40B4-BE49-F238E27FC236}">
                  <a16:creationId xmlns:a16="http://schemas.microsoft.com/office/drawing/2014/main" id="{6DD0F8EB-F4E8-46DD-A777-B885C5FAE37B}"/>
                </a:ext>
              </a:extLst>
            </p:cNvPr>
            <p:cNvGrpSpPr/>
            <p:nvPr/>
          </p:nvGrpSpPr>
          <p:grpSpPr>
            <a:xfrm>
              <a:off x="5898211" y="3747143"/>
              <a:ext cx="1803400" cy="508000"/>
              <a:chOff x="4094811" y="4049045"/>
              <a:chExt cx="1803400" cy="508000"/>
            </a:xfrm>
          </p:grpSpPr>
          <p:sp>
            <p:nvSpPr>
              <p:cNvPr id="31" name="직사각형 30">
                <a:extLst>
                  <a:ext uri="{FF2B5EF4-FFF2-40B4-BE49-F238E27FC236}">
                    <a16:creationId xmlns:a16="http://schemas.microsoft.com/office/drawing/2014/main" id="{9BE8FE84-0747-46CA-A19F-D539B850BAD7}"/>
                  </a:ext>
                </a:extLst>
              </p:cNvPr>
              <p:cNvSpPr/>
              <p:nvPr/>
            </p:nvSpPr>
            <p:spPr>
              <a:xfrm>
                <a:off x="4094811" y="4049045"/>
                <a:ext cx="1803400" cy="50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00550E26-92D9-41E7-B855-CEEE17A1AB58}"/>
                  </a:ext>
                </a:extLst>
              </p:cNvPr>
              <p:cNvSpPr/>
              <p:nvPr/>
            </p:nvSpPr>
            <p:spPr>
              <a:xfrm>
                <a:off x="4468523" y="4195323"/>
                <a:ext cx="105597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Chưa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biết</a:t>
                </a:r>
                <a:endParaRPr lang="en-US" altLang="ko-KR" sz="1400" dirty="0">
                  <a:solidFill>
                    <a:srgbClr val="FF0000"/>
                  </a:solidFill>
                  <a:latin typeface="SamsungOne-400" panose="020B0503030303020204" pitchFamily="34" charset="0"/>
                  <a:ea typeface="SamsungOne-400" panose="020B0503030303020204" pitchFamily="34" charset="0"/>
                </a:endParaRPr>
              </a:p>
            </p:txBody>
          </p:sp>
        </p:grpSp>
        <p:grpSp>
          <p:nvGrpSpPr>
            <p:cNvPr id="33" name="그룹 32">
              <a:extLst>
                <a:ext uri="{FF2B5EF4-FFF2-40B4-BE49-F238E27FC236}">
                  <a16:creationId xmlns:a16="http://schemas.microsoft.com/office/drawing/2014/main" id="{7FE0E15E-199B-435B-839E-1220A5EE2374}"/>
                </a:ext>
              </a:extLst>
            </p:cNvPr>
            <p:cNvGrpSpPr/>
            <p:nvPr/>
          </p:nvGrpSpPr>
          <p:grpSpPr>
            <a:xfrm>
              <a:off x="4094811" y="4255143"/>
              <a:ext cx="1803400" cy="508000"/>
              <a:chOff x="4094811" y="4049045"/>
              <a:chExt cx="1803400" cy="508000"/>
            </a:xfrm>
          </p:grpSpPr>
          <p:sp>
            <p:nvSpPr>
              <p:cNvPr id="34" name="직사각형 33">
                <a:extLst>
                  <a:ext uri="{FF2B5EF4-FFF2-40B4-BE49-F238E27FC236}">
                    <a16:creationId xmlns:a16="http://schemas.microsoft.com/office/drawing/2014/main" id="{CBF2C9A1-5E5F-4C86-846B-2CCF5C55462E}"/>
                  </a:ext>
                </a:extLst>
              </p:cNvPr>
              <p:cNvSpPr/>
              <p:nvPr/>
            </p:nvSpPr>
            <p:spPr>
              <a:xfrm>
                <a:off x="4094811" y="4049045"/>
                <a:ext cx="1803400" cy="50800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5" name="직사각형 34">
                <a:extLst>
                  <a:ext uri="{FF2B5EF4-FFF2-40B4-BE49-F238E27FC236}">
                    <a16:creationId xmlns:a16="http://schemas.microsoft.com/office/drawing/2014/main" id="{CBD37C3B-0B2C-4A4D-8B75-D0A914F1DDC8}"/>
                  </a:ext>
                </a:extLst>
              </p:cNvPr>
              <p:cNvSpPr/>
              <p:nvPr/>
            </p:nvSpPr>
            <p:spPr>
              <a:xfrm>
                <a:off x="4252623" y="4195323"/>
                <a:ext cx="148777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Tối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ưu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hóa</a:t>
                </a:r>
                <a:endParaRPr lang="en-US" altLang="ko-KR" sz="1400" dirty="0">
                  <a:solidFill>
                    <a:srgbClr val="FF0000"/>
                  </a:solidFill>
                  <a:latin typeface="SamsungOne-400" panose="020B0503030303020204" pitchFamily="34" charset="0"/>
                  <a:ea typeface="SamsungOne-400" panose="020B0503030303020204" pitchFamily="34" charset="0"/>
                </a:endParaRPr>
              </a:p>
            </p:txBody>
          </p:sp>
        </p:grpSp>
        <p:grpSp>
          <p:nvGrpSpPr>
            <p:cNvPr id="36" name="그룹 35">
              <a:extLst>
                <a:ext uri="{FF2B5EF4-FFF2-40B4-BE49-F238E27FC236}">
                  <a16:creationId xmlns:a16="http://schemas.microsoft.com/office/drawing/2014/main" id="{AB152E84-CDB7-485A-9CB7-5CF22E5198FB}"/>
                </a:ext>
              </a:extLst>
            </p:cNvPr>
            <p:cNvGrpSpPr/>
            <p:nvPr/>
          </p:nvGrpSpPr>
          <p:grpSpPr>
            <a:xfrm>
              <a:off x="5898211" y="4255143"/>
              <a:ext cx="1803400" cy="508000"/>
              <a:chOff x="4094811" y="4049045"/>
              <a:chExt cx="1803400" cy="508000"/>
            </a:xfrm>
          </p:grpSpPr>
          <p:sp>
            <p:nvSpPr>
              <p:cNvPr id="37" name="직사각형 36">
                <a:extLst>
                  <a:ext uri="{FF2B5EF4-FFF2-40B4-BE49-F238E27FC236}">
                    <a16:creationId xmlns:a16="http://schemas.microsoft.com/office/drawing/2014/main" id="{F9D4B9B4-5274-4FA4-882D-2B5C48A8BC01}"/>
                  </a:ext>
                </a:extLst>
              </p:cNvPr>
              <p:cNvSpPr/>
              <p:nvPr/>
            </p:nvSpPr>
            <p:spPr>
              <a:xfrm>
                <a:off x="4094811" y="4049045"/>
                <a:ext cx="1803400" cy="50800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직사각형 37">
                <a:extLst>
                  <a:ext uri="{FF2B5EF4-FFF2-40B4-BE49-F238E27FC236}">
                    <a16:creationId xmlns:a16="http://schemas.microsoft.com/office/drawing/2014/main" id="{0151C70E-A551-4479-89D5-1C7BF4685A61}"/>
                  </a:ext>
                </a:extLst>
              </p:cNvPr>
              <p:cNvSpPr/>
              <p:nvPr/>
            </p:nvSpPr>
            <p:spPr>
              <a:xfrm>
                <a:off x="4622293" y="4195323"/>
                <a:ext cx="7484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Hiểu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biết</a:t>
                </a:r>
                <a:endParaRPr lang="en-US" altLang="ko-KR" sz="1400" dirty="0">
                  <a:solidFill>
                    <a:srgbClr val="FF0000"/>
                  </a:solidFill>
                  <a:latin typeface="SamsungOne-400" panose="020B0503030303020204" pitchFamily="34" charset="0"/>
                  <a:ea typeface="SamsungOne-400" panose="020B0503030303020204" pitchFamily="34" charset="0"/>
                </a:endParaRPr>
              </a:p>
            </p:txBody>
          </p:sp>
        </p:grpSp>
        <p:grpSp>
          <p:nvGrpSpPr>
            <p:cNvPr id="39" name="그룹 38">
              <a:extLst>
                <a:ext uri="{FF2B5EF4-FFF2-40B4-BE49-F238E27FC236}">
                  <a16:creationId xmlns:a16="http://schemas.microsoft.com/office/drawing/2014/main" id="{97F32890-D96E-4976-ADC1-29ED7CB8246D}"/>
                </a:ext>
              </a:extLst>
            </p:cNvPr>
            <p:cNvGrpSpPr/>
            <p:nvPr/>
          </p:nvGrpSpPr>
          <p:grpSpPr>
            <a:xfrm>
              <a:off x="2291411" y="4255143"/>
              <a:ext cx="1803400" cy="508000"/>
              <a:chOff x="4094811" y="4049045"/>
              <a:chExt cx="1803400" cy="508000"/>
            </a:xfrm>
          </p:grpSpPr>
          <p:sp>
            <p:nvSpPr>
              <p:cNvPr id="40" name="직사각형 39">
                <a:extLst>
                  <a:ext uri="{FF2B5EF4-FFF2-40B4-BE49-F238E27FC236}">
                    <a16:creationId xmlns:a16="http://schemas.microsoft.com/office/drawing/2014/main" id="{9D1502D8-4BB9-48EC-81A9-D4AAA4CC1C1E}"/>
                  </a:ext>
                </a:extLst>
              </p:cNvPr>
              <p:cNvSpPr/>
              <p:nvPr/>
            </p:nvSpPr>
            <p:spPr>
              <a:xfrm>
                <a:off x="4094811" y="4049045"/>
                <a:ext cx="1803400" cy="50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03565E89-DC40-4A16-8409-0D05CA10C56A}"/>
                  </a:ext>
                </a:extLst>
              </p:cNvPr>
              <p:cNvSpPr/>
              <p:nvPr/>
            </p:nvSpPr>
            <p:spPr>
              <a:xfrm>
                <a:off x="4622293" y="4195323"/>
                <a:ext cx="7484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Đã</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biết</a:t>
                </a:r>
                <a:endParaRPr lang="en-US" altLang="ko-KR" sz="1400" dirty="0">
                  <a:solidFill>
                    <a:srgbClr val="FF0000"/>
                  </a:solidFill>
                  <a:latin typeface="SamsungOne-400" panose="020B0503030303020204" pitchFamily="34" charset="0"/>
                  <a:ea typeface="SamsungOne-400" panose="020B0503030303020204" pitchFamily="34" charset="0"/>
                </a:endParaRPr>
              </a:p>
            </p:txBody>
          </p:sp>
        </p:grpSp>
        <p:grpSp>
          <p:nvGrpSpPr>
            <p:cNvPr id="42" name="그룹 41">
              <a:extLst>
                <a:ext uri="{FF2B5EF4-FFF2-40B4-BE49-F238E27FC236}">
                  <a16:creationId xmlns:a16="http://schemas.microsoft.com/office/drawing/2014/main" id="{26321B60-33A1-4487-9B10-302311FC0953}"/>
                </a:ext>
              </a:extLst>
            </p:cNvPr>
            <p:cNvGrpSpPr/>
            <p:nvPr/>
          </p:nvGrpSpPr>
          <p:grpSpPr>
            <a:xfrm>
              <a:off x="4094811" y="4763143"/>
              <a:ext cx="1803400" cy="508000"/>
              <a:chOff x="4094811" y="4049045"/>
              <a:chExt cx="1803400" cy="508000"/>
            </a:xfrm>
          </p:grpSpPr>
          <p:sp>
            <p:nvSpPr>
              <p:cNvPr id="43" name="직사각형 42">
                <a:extLst>
                  <a:ext uri="{FF2B5EF4-FFF2-40B4-BE49-F238E27FC236}">
                    <a16:creationId xmlns:a16="http://schemas.microsoft.com/office/drawing/2014/main" id="{717FAC27-AAF2-46A8-89DA-CF74DE8CEB8C}"/>
                  </a:ext>
                </a:extLst>
              </p:cNvPr>
              <p:cNvSpPr/>
              <p:nvPr/>
            </p:nvSpPr>
            <p:spPr>
              <a:xfrm>
                <a:off x="4094811" y="4049045"/>
                <a:ext cx="1803400" cy="50800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4" name="직사각형 43">
                <a:extLst>
                  <a:ext uri="{FF2B5EF4-FFF2-40B4-BE49-F238E27FC236}">
                    <a16:creationId xmlns:a16="http://schemas.microsoft.com/office/drawing/2014/main" id="{5D78552C-97D3-47F4-B92C-919F9AF40899}"/>
                  </a:ext>
                </a:extLst>
              </p:cNvPr>
              <p:cNvSpPr/>
              <p:nvPr/>
            </p:nvSpPr>
            <p:spPr>
              <a:xfrm>
                <a:off x="4622293" y="4195323"/>
                <a:ext cx="7484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Gải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pháp</a:t>
                </a:r>
                <a:endParaRPr lang="en-US" altLang="ko-KR" sz="1400" dirty="0">
                  <a:solidFill>
                    <a:srgbClr val="FF0000"/>
                  </a:solidFill>
                  <a:latin typeface="SamsungOne-400" panose="020B0503030303020204" pitchFamily="34" charset="0"/>
                  <a:ea typeface="SamsungOne-400" panose="020B0503030303020204" pitchFamily="34" charset="0"/>
                </a:endParaRPr>
              </a:p>
            </p:txBody>
          </p:sp>
        </p:grpSp>
        <p:grpSp>
          <p:nvGrpSpPr>
            <p:cNvPr id="45" name="그룹 44">
              <a:extLst>
                <a:ext uri="{FF2B5EF4-FFF2-40B4-BE49-F238E27FC236}">
                  <a16:creationId xmlns:a16="http://schemas.microsoft.com/office/drawing/2014/main" id="{F637C58F-8757-4324-843E-E8CEE083AB97}"/>
                </a:ext>
              </a:extLst>
            </p:cNvPr>
            <p:cNvGrpSpPr/>
            <p:nvPr/>
          </p:nvGrpSpPr>
          <p:grpSpPr>
            <a:xfrm>
              <a:off x="5898211" y="4763143"/>
              <a:ext cx="1803400" cy="508000"/>
              <a:chOff x="4094811" y="4049045"/>
              <a:chExt cx="1803400" cy="508000"/>
            </a:xfrm>
          </p:grpSpPr>
          <p:sp>
            <p:nvSpPr>
              <p:cNvPr id="46" name="직사각형 45">
                <a:extLst>
                  <a:ext uri="{FF2B5EF4-FFF2-40B4-BE49-F238E27FC236}">
                    <a16:creationId xmlns:a16="http://schemas.microsoft.com/office/drawing/2014/main" id="{132509F4-14A1-4525-BE05-B0F0557F880E}"/>
                  </a:ext>
                </a:extLst>
              </p:cNvPr>
              <p:cNvSpPr/>
              <p:nvPr/>
            </p:nvSpPr>
            <p:spPr>
              <a:xfrm>
                <a:off x="4094811" y="4049045"/>
                <a:ext cx="1803400" cy="50800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7" name="직사각형 46">
                <a:extLst>
                  <a:ext uri="{FF2B5EF4-FFF2-40B4-BE49-F238E27FC236}">
                    <a16:creationId xmlns:a16="http://schemas.microsoft.com/office/drawing/2014/main" id="{5153D368-B60F-45D6-8C1E-731C15A1B5C5}"/>
                  </a:ext>
                </a:extLst>
              </p:cNvPr>
              <p:cNvSpPr/>
              <p:nvPr/>
            </p:nvSpPr>
            <p:spPr>
              <a:xfrm>
                <a:off x="4405023" y="4195323"/>
                <a:ext cx="118297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Tìm</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kiếm</a:t>
                </a:r>
                <a:endParaRPr lang="en-US" altLang="ko-KR" sz="1400" dirty="0">
                  <a:solidFill>
                    <a:srgbClr val="FF0000"/>
                  </a:solidFill>
                  <a:latin typeface="SamsungOne-400" panose="020B0503030303020204" pitchFamily="34" charset="0"/>
                  <a:ea typeface="SamsungOne-400" panose="020B0503030303020204" pitchFamily="34" charset="0"/>
                </a:endParaRPr>
              </a:p>
            </p:txBody>
          </p:sp>
        </p:grpSp>
        <p:grpSp>
          <p:nvGrpSpPr>
            <p:cNvPr id="48" name="그룹 47">
              <a:extLst>
                <a:ext uri="{FF2B5EF4-FFF2-40B4-BE49-F238E27FC236}">
                  <a16:creationId xmlns:a16="http://schemas.microsoft.com/office/drawing/2014/main" id="{1287DEB5-1816-4D48-B6FA-161EEC574FF6}"/>
                </a:ext>
              </a:extLst>
            </p:cNvPr>
            <p:cNvGrpSpPr/>
            <p:nvPr/>
          </p:nvGrpSpPr>
          <p:grpSpPr>
            <a:xfrm>
              <a:off x="2291411" y="4763143"/>
              <a:ext cx="1803400" cy="508000"/>
              <a:chOff x="4094811" y="4049045"/>
              <a:chExt cx="1803400" cy="508000"/>
            </a:xfrm>
          </p:grpSpPr>
          <p:sp>
            <p:nvSpPr>
              <p:cNvPr id="49" name="직사각형 48">
                <a:extLst>
                  <a:ext uri="{FF2B5EF4-FFF2-40B4-BE49-F238E27FC236}">
                    <a16:creationId xmlns:a16="http://schemas.microsoft.com/office/drawing/2014/main" id="{42B8E65B-F16C-47E2-B12B-A15A23A448F5}"/>
                  </a:ext>
                </a:extLst>
              </p:cNvPr>
              <p:cNvSpPr/>
              <p:nvPr/>
            </p:nvSpPr>
            <p:spPr>
              <a:xfrm>
                <a:off x="4094811" y="4049045"/>
                <a:ext cx="1803400" cy="50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3B28EA01-00B2-48F4-89F7-E45EC6F2E885}"/>
                  </a:ext>
                </a:extLst>
              </p:cNvPr>
              <p:cNvSpPr/>
              <p:nvPr/>
            </p:nvSpPr>
            <p:spPr>
              <a:xfrm>
                <a:off x="4506623" y="4195323"/>
                <a:ext cx="97977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Chưa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biết</a:t>
                </a:r>
                <a:endParaRPr lang="en-US" altLang="ko-KR" sz="1400" dirty="0">
                  <a:solidFill>
                    <a:srgbClr val="FF0000"/>
                  </a:solidFill>
                  <a:latin typeface="SamsungOne-400" panose="020B0503030303020204" pitchFamily="34" charset="0"/>
                  <a:ea typeface="SamsungOne-400" panose="020B0503030303020204" pitchFamily="34" charset="0"/>
                </a:endParaRPr>
              </a:p>
            </p:txBody>
          </p:sp>
        </p:grpSp>
        <p:sp>
          <p:nvSpPr>
            <p:cNvPr id="51" name="화살표: 아래쪽 50">
              <a:extLst>
                <a:ext uri="{FF2B5EF4-FFF2-40B4-BE49-F238E27FC236}">
                  <a16:creationId xmlns:a16="http://schemas.microsoft.com/office/drawing/2014/main" id="{A9FD4E0B-6FA2-4C6A-8F24-735967736011}"/>
                </a:ext>
              </a:extLst>
            </p:cNvPr>
            <p:cNvSpPr/>
            <p:nvPr/>
          </p:nvSpPr>
          <p:spPr>
            <a:xfrm>
              <a:off x="4773305" y="3357794"/>
              <a:ext cx="395288" cy="2108200"/>
            </a:xfrm>
            <a:prstGeom prst="downArrow">
              <a:avLst/>
            </a:prstGeom>
            <a:gradFill>
              <a:gsLst>
                <a:gs pos="100000">
                  <a:srgbClr val="FF0000"/>
                </a:gs>
                <a:gs pos="35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화살표: 아래쪽 51">
              <a:extLst>
                <a:ext uri="{FF2B5EF4-FFF2-40B4-BE49-F238E27FC236}">
                  <a16:creationId xmlns:a16="http://schemas.microsoft.com/office/drawing/2014/main" id="{837A3D54-10BB-4D3E-B78E-0B538692C55A}"/>
                </a:ext>
              </a:extLst>
            </p:cNvPr>
            <p:cNvSpPr/>
            <p:nvPr/>
          </p:nvSpPr>
          <p:spPr>
            <a:xfrm flipV="1">
              <a:off x="6589405" y="4108865"/>
              <a:ext cx="395288" cy="2108200"/>
            </a:xfrm>
            <a:prstGeom prst="downArrow">
              <a:avLst/>
            </a:prstGeom>
            <a:gradFill>
              <a:gsLst>
                <a:gs pos="100000">
                  <a:srgbClr val="FF0000"/>
                </a:gs>
                <a:gs pos="35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p>
          </p:txBody>
        </p:sp>
        <p:sp>
          <p:nvSpPr>
            <p:cNvPr id="54" name="TextBox 53">
              <a:extLst>
                <a:ext uri="{FF2B5EF4-FFF2-40B4-BE49-F238E27FC236}">
                  <a16:creationId xmlns:a16="http://schemas.microsoft.com/office/drawing/2014/main" id="{A8E7E259-C33C-4380-BD24-A8E7C319F58D}"/>
                </a:ext>
              </a:extLst>
            </p:cNvPr>
            <p:cNvSpPr txBox="1"/>
            <p:nvPr/>
          </p:nvSpPr>
          <p:spPr>
            <a:xfrm>
              <a:off x="4262783" y="5427218"/>
              <a:ext cx="1477617" cy="830997"/>
            </a:xfrm>
            <a:prstGeom prst="rect">
              <a:avLst/>
            </a:prstGeom>
            <a:noFill/>
          </p:spPr>
          <p:txBody>
            <a:bodyPr wrap="square" rtlCol="0">
              <a:spAutoFit/>
              <a:scene3d>
                <a:camera prst="orthographicFront"/>
                <a:lightRig rig="threePt" dir="t"/>
              </a:scene3d>
              <a:sp3d>
                <a:bevelT w="0" h="6350"/>
              </a:sp3d>
            </a:bodyPr>
            <a:lstStyle/>
            <a:p>
              <a:pPr algn="ctr"/>
              <a:r>
                <a:rPr lang="en-US" altLang="ko-KR" sz="16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Phương</a:t>
              </a:r>
              <a:r>
                <a:rPr lang="en-US" altLang="ko-KR" sz="16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pháp</a:t>
              </a:r>
              <a:r>
                <a:rPr lang="en-US" altLang="ko-KR" sz="16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tiếp</a:t>
              </a:r>
              <a:r>
                <a:rPr lang="en-US" altLang="ko-KR" sz="16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cận</a:t>
              </a:r>
              <a:r>
                <a:rPr lang="en-US" altLang="ko-KR" sz="16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từ</a:t>
              </a:r>
              <a:r>
                <a:rPr lang="en-US" altLang="ko-KR" sz="16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trên</a:t>
              </a:r>
              <a:r>
                <a:rPr lang="en-US" altLang="ko-KR" sz="16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xuống</a:t>
              </a:r>
              <a:endParaRPr lang="ko-KR" altLang="en-US" sz="1600" dirty="0">
                <a:gradFill>
                  <a:gsLst>
                    <a:gs pos="0">
                      <a:srgbClr val="193EB0"/>
                    </a:gs>
                    <a:gs pos="100000">
                      <a:srgbClr val="1F45BC"/>
                    </a:gs>
                  </a:gsLst>
                  <a:lin ang="5400000" scaled="1"/>
                </a:gradFill>
                <a:latin typeface="SamsungOne-700" panose="020B0803030303020204" pitchFamily="34" charset="0"/>
                <a:cs typeface="Times New Roman" panose="02020603050405020304" pitchFamily="18" charset="0"/>
              </a:endParaRPr>
            </a:p>
          </p:txBody>
        </p:sp>
        <p:sp>
          <p:nvSpPr>
            <p:cNvPr id="55" name="TextBox 54">
              <a:extLst>
                <a:ext uri="{FF2B5EF4-FFF2-40B4-BE49-F238E27FC236}">
                  <a16:creationId xmlns:a16="http://schemas.microsoft.com/office/drawing/2014/main" id="{E2F691A6-A4AD-4F20-A0E3-45E3F58D2ADE}"/>
                </a:ext>
              </a:extLst>
            </p:cNvPr>
            <p:cNvSpPr txBox="1"/>
            <p:nvPr/>
          </p:nvSpPr>
          <p:spPr>
            <a:xfrm>
              <a:off x="6100631" y="5427218"/>
              <a:ext cx="1477616" cy="830997"/>
            </a:xfrm>
            <a:prstGeom prst="rect">
              <a:avLst/>
            </a:prstGeom>
            <a:noFill/>
          </p:spPr>
          <p:txBody>
            <a:bodyPr wrap="square" rtlCol="0">
              <a:spAutoFit/>
              <a:scene3d>
                <a:camera prst="orthographicFront"/>
                <a:lightRig rig="threePt" dir="t"/>
              </a:scene3d>
              <a:sp3d>
                <a:bevelT w="0" h="6350"/>
              </a:sp3d>
            </a:bodyPr>
            <a:lstStyle/>
            <a:p>
              <a:pPr algn="ctr"/>
              <a:r>
                <a:rPr lang="en-US" altLang="ko-KR" sz="16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Phương</a:t>
              </a:r>
              <a:r>
                <a:rPr lang="en-US" altLang="ko-KR" sz="16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pháp</a:t>
              </a:r>
              <a:r>
                <a:rPr lang="en-US" altLang="ko-KR" sz="16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tiếp</a:t>
              </a:r>
              <a:r>
                <a:rPr lang="en-US" altLang="ko-KR" sz="16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cận</a:t>
              </a:r>
              <a:r>
                <a:rPr lang="en-US" altLang="ko-KR" sz="16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từ</a:t>
              </a:r>
              <a:r>
                <a:rPr lang="en-US" altLang="ko-KR" sz="16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dưới</a:t>
              </a:r>
              <a:r>
                <a:rPr lang="en-US" altLang="ko-KR" sz="16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6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lên</a:t>
              </a:r>
              <a:endParaRPr lang="ko-KR" altLang="en-US" sz="1600" dirty="0">
                <a:gradFill>
                  <a:gsLst>
                    <a:gs pos="0">
                      <a:srgbClr val="193EB0"/>
                    </a:gs>
                    <a:gs pos="100000">
                      <a:srgbClr val="1F45BC"/>
                    </a:gs>
                  </a:gsLst>
                  <a:lin ang="5400000" scaled="1"/>
                </a:gradFill>
                <a:latin typeface="SamsungOne-700" panose="020B0803030303020204" pitchFamily="34" charset="0"/>
                <a:cs typeface="Times New Roman" panose="02020603050405020304" pitchFamily="18" charset="0"/>
              </a:endParaRPr>
            </a:p>
          </p:txBody>
        </p:sp>
      </p:grpSp>
      <p:grpSp>
        <p:nvGrpSpPr>
          <p:cNvPr id="53" name="그룹 5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7" name="직사각형 5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1.2. </a:t>
              </a:r>
              <a:r>
                <a:rPr lang="en-US" altLang="ko-KR" dirty="0" err="1">
                  <a:solidFill>
                    <a:prstClr val="white"/>
                  </a:solidFill>
                  <a:latin typeface="iCiel Samsung Sharp Sans Medium" pitchFamily="2" charset="0"/>
                  <a:cs typeface="iCiel Samsung Sharp Sans Medium" pitchFamily="2" charset="0"/>
                </a:rPr>
                <a:t>Tìm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kiếm</a:t>
              </a:r>
              <a:r>
                <a:rPr lang="en-US" altLang="ko-KR" dirty="0">
                  <a:solidFill>
                    <a:prstClr val="white"/>
                  </a:solidFill>
                  <a:latin typeface="iCiel Samsung Sharp Sans Medium" pitchFamily="2" charset="0"/>
                  <a:cs typeface="iCiel Samsung Sharp Sans Medium" pitchFamily="2" charset="0"/>
                </a:rPr>
                <a:t> ý </a:t>
              </a:r>
              <a:r>
                <a:rPr lang="en-US" altLang="ko-KR" dirty="0" err="1">
                  <a:solidFill>
                    <a:prstClr val="white"/>
                  </a:solidFill>
                  <a:latin typeface="iCiel Samsung Sharp Sans Medium" pitchFamily="2" charset="0"/>
                  <a:cs typeface="iCiel Samsung Sharp Sans Medium" pitchFamily="2" charset="0"/>
                </a:rPr>
                <a:t>tưởng</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Dự</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án</a:t>
              </a:r>
              <a:endParaRPr lang="en-US" altLang="ko-KR" dirty="0">
                <a:solidFill>
                  <a:prstClr val="white"/>
                </a:solidFill>
                <a:latin typeface="iCiel Samsung Sharp Sans Medium" pitchFamily="2" charset="0"/>
                <a:cs typeface="iCiel Samsung Sharp Sans Medium" pitchFamily="2" charset="0"/>
              </a:endParaRPr>
            </a:p>
          </p:txBody>
        </p:sp>
        <p:sp>
          <p:nvSpPr>
            <p:cNvPr id="58" name="직사각형 5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01</a:t>
              </a:r>
            </a:p>
          </p:txBody>
        </p:sp>
      </p:grpSp>
    </p:spTree>
    <p:extLst>
      <p:ext uri="{BB962C8B-B14F-4D97-AF65-F5344CB8AC3E}">
        <p14:creationId xmlns:p14="http://schemas.microsoft.com/office/powerpoint/2010/main" val="3354082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직사각형 53">
            <a:extLst>
              <a:ext uri="{FF2B5EF4-FFF2-40B4-BE49-F238E27FC236}">
                <a16:creationId xmlns:a16="http://schemas.microsoft.com/office/drawing/2014/main" id="{07D14885-593C-44BE-8302-5A0A37BF8155}"/>
              </a:ext>
            </a:extLst>
          </p:cNvPr>
          <p:cNvSpPr/>
          <p:nvPr/>
        </p:nvSpPr>
        <p:spPr>
          <a:xfrm>
            <a:off x="546895" y="1477682"/>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Tìm</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kiếm</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ý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tưởng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án</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55" name="그룹 54">
            <a:extLst>
              <a:ext uri="{FF2B5EF4-FFF2-40B4-BE49-F238E27FC236}">
                <a16:creationId xmlns:a16="http://schemas.microsoft.com/office/drawing/2014/main" id="{DC525990-7D29-43C0-8114-DEFAD6B93A54}"/>
              </a:ext>
            </a:extLst>
          </p:cNvPr>
          <p:cNvGrpSpPr/>
          <p:nvPr/>
        </p:nvGrpSpPr>
        <p:grpSpPr>
          <a:xfrm>
            <a:off x="558800" y="2039646"/>
            <a:ext cx="8785225" cy="215444"/>
            <a:chOff x="1027113" y="2045625"/>
            <a:chExt cx="8785225" cy="215444"/>
          </a:xfrm>
        </p:grpSpPr>
        <p:sp>
          <p:nvSpPr>
            <p:cNvPr id="56" name="직사각형 55">
              <a:extLst>
                <a:ext uri="{FF2B5EF4-FFF2-40B4-BE49-F238E27FC236}">
                  <a16:creationId xmlns:a16="http://schemas.microsoft.com/office/drawing/2014/main" id="{01AAFF47-815A-4A6D-BD27-62357A41A89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57" name="직사각형 56">
              <a:extLst>
                <a:ext uri="{FF2B5EF4-FFF2-40B4-BE49-F238E27FC236}">
                  <a16:creationId xmlns:a16="http://schemas.microsoft.com/office/drawing/2014/main" id="{A01945DC-43FB-4B95-B0AF-2D0B7901CEC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Phương pháp tiếp cận từ trên xuống - Tư duy thiết kế:</a:t>
              </a:r>
            </a:p>
          </p:txBody>
        </p:sp>
      </p:grpSp>
      <p:sp>
        <p:nvSpPr>
          <p:cNvPr id="58" name="Rectangle 12">
            <a:extLst>
              <a:ext uri="{FF2B5EF4-FFF2-40B4-BE49-F238E27FC236}">
                <a16:creationId xmlns:a16="http://schemas.microsoft.com/office/drawing/2014/main" id="{969CA613-25C8-40DF-99FF-D36C31760DEA}"/>
              </a:ext>
            </a:extLst>
          </p:cNvPr>
          <p:cNvSpPr/>
          <p:nvPr/>
        </p:nvSpPr>
        <p:spPr>
          <a:xfrm>
            <a:off x="711201" y="2370479"/>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Năm bước: Xác định, Phân tích, Khám phá, Xây dựng ý tưởng và Thiết kế mẫu, và Thử nghiệm.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Sự lặp lại tư duy hội tụ và tư duy phân nhánh.</a:t>
            </a:r>
          </a:p>
        </p:txBody>
      </p:sp>
      <p:grpSp>
        <p:nvGrpSpPr>
          <p:cNvPr id="4" name="Group 3">
            <a:extLst>
              <a:ext uri="{FF2B5EF4-FFF2-40B4-BE49-F238E27FC236}">
                <a16:creationId xmlns:a16="http://schemas.microsoft.com/office/drawing/2014/main" id="{4B72E507-F89B-46DB-B333-95B578264695}"/>
              </a:ext>
            </a:extLst>
          </p:cNvPr>
          <p:cNvGrpSpPr/>
          <p:nvPr/>
        </p:nvGrpSpPr>
        <p:grpSpPr>
          <a:xfrm>
            <a:off x="2753026" y="3220644"/>
            <a:ext cx="4625890" cy="2643990"/>
            <a:chOff x="2753026" y="3220644"/>
            <a:chExt cx="4625890" cy="2643990"/>
          </a:xfrm>
        </p:grpSpPr>
        <p:sp>
          <p:nvSpPr>
            <p:cNvPr id="87" name="사다리꼴 86">
              <a:extLst>
                <a:ext uri="{FF2B5EF4-FFF2-40B4-BE49-F238E27FC236}">
                  <a16:creationId xmlns:a16="http://schemas.microsoft.com/office/drawing/2014/main" id="{E7A11C71-577A-4D91-8933-6985996CAFB2}"/>
                </a:ext>
              </a:extLst>
            </p:cNvPr>
            <p:cNvSpPr/>
            <p:nvPr/>
          </p:nvSpPr>
          <p:spPr>
            <a:xfrm rot="5400000">
              <a:off x="5332073" y="3805456"/>
              <a:ext cx="2631656" cy="1462031"/>
            </a:xfrm>
            <a:prstGeom prst="trapezoid">
              <a:avLst>
                <a:gd name="adj" fmla="val 49390"/>
              </a:avLst>
            </a:prstGeom>
            <a:solidFill>
              <a:schemeClr val="bg1">
                <a:lumMod val="85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400" panose="020B0503030303020204" pitchFamily="34" charset="0"/>
              </a:endParaRPr>
            </a:p>
          </p:txBody>
        </p:sp>
        <p:sp>
          <p:nvSpPr>
            <p:cNvPr id="88" name="사다리꼴 87">
              <a:extLst>
                <a:ext uri="{FF2B5EF4-FFF2-40B4-BE49-F238E27FC236}">
                  <a16:creationId xmlns:a16="http://schemas.microsoft.com/office/drawing/2014/main" id="{98E2311A-3C24-4D12-ABF2-AFAAC5BFE48F}"/>
                </a:ext>
              </a:extLst>
            </p:cNvPr>
            <p:cNvSpPr/>
            <p:nvPr/>
          </p:nvSpPr>
          <p:spPr>
            <a:xfrm rot="16200000">
              <a:off x="4186299" y="4120523"/>
              <a:ext cx="2631656" cy="831898"/>
            </a:xfrm>
            <a:prstGeom prst="trapezoid">
              <a:avLst>
                <a:gd name="adj" fmla="val 49390"/>
              </a:avLst>
            </a:prstGeom>
            <a:solidFill>
              <a:schemeClr val="bg1">
                <a:lumMod val="85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400" panose="020B0503030303020204" pitchFamily="34" charset="0"/>
              </a:endParaRPr>
            </a:p>
          </p:txBody>
        </p:sp>
        <p:sp>
          <p:nvSpPr>
            <p:cNvPr id="89" name="사다리꼴 88">
              <a:extLst>
                <a:ext uri="{FF2B5EF4-FFF2-40B4-BE49-F238E27FC236}">
                  <a16:creationId xmlns:a16="http://schemas.microsoft.com/office/drawing/2014/main" id="{C853DD8D-FB5F-4EE1-AE45-94FEB208AD49}"/>
                </a:ext>
              </a:extLst>
            </p:cNvPr>
            <p:cNvSpPr/>
            <p:nvPr/>
          </p:nvSpPr>
          <p:spPr>
            <a:xfrm rot="5400000">
              <a:off x="3358706" y="4129886"/>
              <a:ext cx="2631656" cy="831898"/>
            </a:xfrm>
            <a:prstGeom prst="trapezoid">
              <a:avLst>
                <a:gd name="adj" fmla="val 49390"/>
              </a:avLst>
            </a:prstGeom>
            <a:solidFill>
              <a:schemeClr val="bg1">
                <a:lumMod val="85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400" panose="020B0503030303020204" pitchFamily="34" charset="0"/>
              </a:endParaRPr>
            </a:p>
          </p:txBody>
        </p:sp>
        <p:sp>
          <p:nvSpPr>
            <p:cNvPr id="90" name="사다리꼴 89">
              <a:extLst>
                <a:ext uri="{FF2B5EF4-FFF2-40B4-BE49-F238E27FC236}">
                  <a16:creationId xmlns:a16="http://schemas.microsoft.com/office/drawing/2014/main" id="{C7300491-5AA5-4E6F-8E6F-32FD067CC390}"/>
                </a:ext>
              </a:extLst>
            </p:cNvPr>
            <p:cNvSpPr/>
            <p:nvPr/>
          </p:nvSpPr>
          <p:spPr>
            <a:xfrm rot="16200000">
              <a:off x="2212605" y="3817790"/>
              <a:ext cx="2631656" cy="1462031"/>
            </a:xfrm>
            <a:prstGeom prst="trapezoid">
              <a:avLst>
                <a:gd name="adj" fmla="val 49390"/>
              </a:avLst>
            </a:prstGeom>
            <a:solidFill>
              <a:schemeClr val="bg1">
                <a:lumMod val="85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dirty="0">
                <a:latin typeface="SamsungOne-400" panose="020B0503030303020204" pitchFamily="34" charset="0"/>
              </a:endParaRPr>
            </a:p>
          </p:txBody>
        </p:sp>
        <p:cxnSp>
          <p:nvCxnSpPr>
            <p:cNvPr id="107" name="직선 화살표 연결선 106">
              <a:extLst>
                <a:ext uri="{FF2B5EF4-FFF2-40B4-BE49-F238E27FC236}">
                  <a16:creationId xmlns:a16="http://schemas.microsoft.com/office/drawing/2014/main" id="{D64E92AD-5A54-4BEF-80C1-4612574544F3}"/>
                </a:ext>
              </a:extLst>
            </p:cNvPr>
            <p:cNvCxnSpPr>
              <a:cxnSpLocks/>
            </p:cNvCxnSpPr>
            <p:nvPr/>
          </p:nvCxnSpPr>
          <p:spPr>
            <a:xfrm rot="20040000">
              <a:off x="2753026" y="3688661"/>
              <a:ext cx="877219"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2D634D65-D3EA-47FB-9C3C-401DF645946C}"/>
                </a:ext>
              </a:extLst>
            </p:cNvPr>
            <p:cNvCxnSpPr>
              <a:cxnSpLocks/>
            </p:cNvCxnSpPr>
            <p:nvPr/>
          </p:nvCxnSpPr>
          <p:spPr>
            <a:xfrm rot="1560000">
              <a:off x="2753026" y="5412974"/>
              <a:ext cx="877219"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2F8EA271-D90B-4EE9-BB7B-4FA8CC803B08}"/>
                </a:ext>
              </a:extLst>
            </p:cNvPr>
            <p:cNvCxnSpPr>
              <a:cxnSpLocks/>
            </p:cNvCxnSpPr>
            <p:nvPr/>
          </p:nvCxnSpPr>
          <p:spPr>
            <a:xfrm rot="1560000">
              <a:off x="5943150" y="3377018"/>
              <a:ext cx="877219"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4FBFC177-4AE2-44AD-BCE8-83A733889034}"/>
                </a:ext>
              </a:extLst>
            </p:cNvPr>
            <p:cNvCxnSpPr>
              <a:cxnSpLocks/>
            </p:cNvCxnSpPr>
            <p:nvPr/>
          </p:nvCxnSpPr>
          <p:spPr>
            <a:xfrm rot="20040000">
              <a:off x="5943151" y="5711695"/>
              <a:ext cx="877219"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D6BA0A14-4273-4DB5-9970-99F5909CEB00}"/>
                </a:ext>
              </a:extLst>
            </p:cNvPr>
            <p:cNvCxnSpPr>
              <a:cxnSpLocks/>
            </p:cNvCxnSpPr>
            <p:nvPr/>
          </p:nvCxnSpPr>
          <p:spPr>
            <a:xfrm rot="1560000">
              <a:off x="4306716" y="3290888"/>
              <a:ext cx="438609"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A191E911-EFCE-4491-938D-472F0D409609}"/>
                </a:ext>
              </a:extLst>
            </p:cNvPr>
            <p:cNvCxnSpPr>
              <a:cxnSpLocks/>
            </p:cNvCxnSpPr>
            <p:nvPr/>
          </p:nvCxnSpPr>
          <p:spPr>
            <a:xfrm rot="20040000">
              <a:off x="4311387" y="5807831"/>
              <a:ext cx="438609"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F27F35D1-8233-40A5-8ADD-AB87A376B75E}"/>
                </a:ext>
              </a:extLst>
            </p:cNvPr>
            <p:cNvCxnSpPr>
              <a:cxnSpLocks/>
            </p:cNvCxnSpPr>
            <p:nvPr/>
          </p:nvCxnSpPr>
          <p:spPr>
            <a:xfrm rot="20040000">
              <a:off x="5121840" y="3423226"/>
              <a:ext cx="438609"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6A7CE177-9BEA-4B48-926A-100161C4FD3D}"/>
                </a:ext>
              </a:extLst>
            </p:cNvPr>
            <p:cNvCxnSpPr>
              <a:cxnSpLocks/>
            </p:cNvCxnSpPr>
            <p:nvPr/>
          </p:nvCxnSpPr>
          <p:spPr>
            <a:xfrm rot="1560000">
              <a:off x="5113661" y="5638477"/>
              <a:ext cx="438609"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sp>
          <p:nvSpPr>
            <p:cNvPr id="72" name="육각형 71">
              <a:extLst>
                <a:ext uri="{FF2B5EF4-FFF2-40B4-BE49-F238E27FC236}">
                  <a16:creationId xmlns:a16="http://schemas.microsoft.com/office/drawing/2014/main" id="{24E91DFD-5F41-4C67-9130-266E58FF68E8}"/>
                </a:ext>
              </a:extLst>
            </p:cNvPr>
            <p:cNvSpPr/>
            <p:nvPr/>
          </p:nvSpPr>
          <p:spPr>
            <a:xfrm>
              <a:off x="2830798" y="4046581"/>
              <a:ext cx="965146" cy="859352"/>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defTabSz="457200" latinLnBrk="0">
                <a:lnSpc>
                  <a:spcPct val="110000"/>
                </a:lnSpc>
                <a:buClr>
                  <a:srgbClr val="333399"/>
                </a:buClr>
              </a:pPr>
              <a:endParaRPr lang="ko-KR" altLang="en-US" sz="1200">
                <a:ln w="1270">
                  <a:solidFill>
                    <a:schemeClr val="bg1">
                      <a:alpha val="10000"/>
                    </a:schemeClr>
                  </a:solidFill>
                </a:ln>
                <a:solidFill>
                  <a:schemeClr val="bg1"/>
                </a:solidFill>
                <a:latin typeface="SamsungOne-400" panose="020B0503030303020204" pitchFamily="34" charset="0"/>
                <a:ea typeface="KoPub돋움체 Bold" pitchFamily="18" charset="-127"/>
              </a:endParaRPr>
            </a:p>
          </p:txBody>
        </p:sp>
        <p:sp>
          <p:nvSpPr>
            <p:cNvPr id="73" name="TextBox 72">
              <a:extLst>
                <a:ext uri="{FF2B5EF4-FFF2-40B4-BE49-F238E27FC236}">
                  <a16:creationId xmlns:a16="http://schemas.microsoft.com/office/drawing/2014/main" id="{0A153B0A-258A-4DC9-9E66-CA71B5542425}"/>
                </a:ext>
              </a:extLst>
            </p:cNvPr>
            <p:cNvSpPr txBox="1"/>
            <p:nvPr/>
          </p:nvSpPr>
          <p:spPr>
            <a:xfrm>
              <a:off x="2865431" y="4391619"/>
              <a:ext cx="895880" cy="16927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32" tIns="45715" rIns="91432" bIns="45715" rtlCol="0" anchor="ctr"/>
            <a:lstStyle>
              <a:defPPr>
                <a:defRPr lang="en-US"/>
              </a:defPPr>
              <a:lvl1pPr algn="ctr" defTabSz="457200" latinLnBrk="0">
                <a:lnSpc>
                  <a:spcPct val="110000"/>
                </a:lnSpc>
                <a:buClr>
                  <a:srgbClr val="333399"/>
                </a:buClr>
                <a:defRPr>
                  <a:ln w="1270">
                    <a:solidFill>
                      <a:schemeClr val="bg1">
                        <a:alpha val="10000"/>
                      </a:schemeClr>
                    </a:solidFill>
                  </a:ln>
                  <a:solidFill>
                    <a:schemeClr val="bg1"/>
                  </a:solidFill>
                  <a:latin typeface="KoPub돋움체 Bold" pitchFamily="18" charset="-127"/>
                  <a:ea typeface="KoPub돋움체 Bold" pitchFamily="18" charset="-127"/>
                </a:defRPr>
              </a:lvl1pPr>
              <a:lvl2pPr defTabSz="457200" latinLnBrk="0"/>
              <a:lvl3pPr defTabSz="457200" latinLnBrk="0"/>
              <a:lvl4pPr defTabSz="457200" latinLnBrk="0"/>
              <a:lvl5pPr defTabSz="457200" latinLnBrk="0"/>
              <a:lvl6pPr defTabSz="457200" latinLnBrk="0"/>
              <a:lvl7pPr defTabSz="457200" latinLnBrk="0"/>
              <a:lvl8pPr defTabSz="457200" latinLnBrk="0"/>
              <a:lvl9pPr defTabSz="457200" latinLnBrk="0"/>
            </a:lstStyle>
            <a:p>
              <a:r>
                <a:rPr lang="en-US" altLang="ko-KR" sz="1200" dirty="0" err="1">
                  <a:latin typeface="SamsungOne-400" panose="020B0503030303020204" pitchFamily="34" charset="0"/>
                  <a:ea typeface="SamsungOne-400" panose="020B0503030303020204" pitchFamily="34" charset="0"/>
                </a:rPr>
                <a:t>Xác</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định</a:t>
              </a:r>
              <a:endParaRPr lang="en-US" altLang="ko-KR" sz="1200" dirty="0">
                <a:latin typeface="SamsungOne-400" panose="020B0503030303020204" pitchFamily="34" charset="0"/>
                <a:ea typeface="SamsungOne-400" panose="020B0503030303020204" pitchFamily="34" charset="0"/>
              </a:endParaRPr>
            </a:p>
          </p:txBody>
        </p:sp>
        <p:sp>
          <p:nvSpPr>
            <p:cNvPr id="75" name="육각형 74">
              <a:extLst>
                <a:ext uri="{FF2B5EF4-FFF2-40B4-BE49-F238E27FC236}">
                  <a16:creationId xmlns:a16="http://schemas.microsoft.com/office/drawing/2014/main" id="{E5845864-E224-463F-85A7-72C124ECEB7E}"/>
                </a:ext>
              </a:extLst>
            </p:cNvPr>
            <p:cNvSpPr/>
            <p:nvPr/>
          </p:nvSpPr>
          <p:spPr>
            <a:xfrm>
              <a:off x="3726148" y="4618081"/>
              <a:ext cx="965146" cy="859352"/>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defTabSz="457200" latinLnBrk="0">
                <a:lnSpc>
                  <a:spcPct val="110000"/>
                </a:lnSpc>
                <a:buClr>
                  <a:srgbClr val="333399"/>
                </a:buClr>
              </a:pPr>
              <a:endParaRPr lang="ko-KR" altLang="en-US" sz="1200">
                <a:ln w="1270">
                  <a:solidFill>
                    <a:schemeClr val="bg1">
                      <a:alpha val="10000"/>
                    </a:schemeClr>
                  </a:solidFill>
                </a:ln>
                <a:solidFill>
                  <a:schemeClr val="bg1"/>
                </a:solidFill>
                <a:latin typeface="SamsungOne-400" panose="020B0503030303020204" pitchFamily="34" charset="0"/>
                <a:ea typeface="KoPub돋움체 Bold" pitchFamily="18" charset="-127"/>
              </a:endParaRPr>
            </a:p>
          </p:txBody>
        </p:sp>
        <p:sp>
          <p:nvSpPr>
            <p:cNvPr id="76" name="TextBox 75">
              <a:extLst>
                <a:ext uri="{FF2B5EF4-FFF2-40B4-BE49-F238E27FC236}">
                  <a16:creationId xmlns:a16="http://schemas.microsoft.com/office/drawing/2014/main" id="{EEF0F64A-2F8E-45F2-8985-F44AC7AB2C5F}"/>
                </a:ext>
              </a:extLst>
            </p:cNvPr>
            <p:cNvSpPr txBox="1"/>
            <p:nvPr/>
          </p:nvSpPr>
          <p:spPr>
            <a:xfrm>
              <a:off x="3760781" y="4963119"/>
              <a:ext cx="895880" cy="16927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32" tIns="45715" rIns="91432" bIns="45715" rtlCol="0" anchor="ctr"/>
            <a:lstStyle>
              <a:defPPr>
                <a:defRPr lang="en-US"/>
              </a:defPPr>
              <a:lvl1pPr algn="ctr" defTabSz="457200" latinLnBrk="0">
                <a:lnSpc>
                  <a:spcPct val="110000"/>
                </a:lnSpc>
                <a:buClr>
                  <a:srgbClr val="333399"/>
                </a:buClr>
                <a:defRPr>
                  <a:ln w="1270">
                    <a:solidFill>
                      <a:schemeClr val="bg1">
                        <a:alpha val="10000"/>
                      </a:schemeClr>
                    </a:solidFill>
                  </a:ln>
                  <a:solidFill>
                    <a:schemeClr val="bg1"/>
                  </a:solidFill>
                  <a:latin typeface="KoPub돋움체 Bold" pitchFamily="18" charset="-127"/>
                  <a:ea typeface="KoPub돋움체 Bold" pitchFamily="18" charset="-127"/>
                </a:defRPr>
              </a:lvl1pPr>
              <a:lvl2pPr defTabSz="457200" latinLnBrk="0"/>
              <a:lvl3pPr defTabSz="457200" latinLnBrk="0"/>
              <a:lvl4pPr defTabSz="457200" latinLnBrk="0"/>
              <a:lvl5pPr defTabSz="457200" latinLnBrk="0"/>
              <a:lvl6pPr defTabSz="457200" latinLnBrk="0"/>
              <a:lvl7pPr defTabSz="457200" latinLnBrk="0"/>
              <a:lvl8pPr defTabSz="457200" latinLnBrk="0"/>
              <a:lvl9pPr defTabSz="457200" latinLnBrk="0"/>
            </a:lstStyle>
            <a:p>
              <a:r>
                <a:rPr lang="en-US" altLang="ko-KR" sz="1200" dirty="0" err="1">
                  <a:latin typeface="SamsungOne-400" panose="020B0503030303020204" pitchFamily="34" charset="0"/>
                  <a:ea typeface="SamsungOne-400" panose="020B0503030303020204" pitchFamily="34" charset="0"/>
                </a:rPr>
                <a:t>Khám</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phá</a:t>
              </a:r>
              <a:endParaRPr lang="en-US" altLang="ko-KR" sz="1200" dirty="0">
                <a:latin typeface="SamsungOne-400" panose="020B0503030303020204" pitchFamily="34" charset="0"/>
                <a:ea typeface="SamsungOne-400" panose="020B0503030303020204" pitchFamily="34" charset="0"/>
              </a:endParaRPr>
            </a:p>
          </p:txBody>
        </p:sp>
        <p:sp>
          <p:nvSpPr>
            <p:cNvPr id="78" name="육각형 77">
              <a:extLst>
                <a:ext uri="{FF2B5EF4-FFF2-40B4-BE49-F238E27FC236}">
                  <a16:creationId xmlns:a16="http://schemas.microsoft.com/office/drawing/2014/main" id="{F9299417-E49B-4596-A912-55F5E027346C}"/>
                </a:ext>
              </a:extLst>
            </p:cNvPr>
            <p:cNvSpPr/>
            <p:nvPr/>
          </p:nvSpPr>
          <p:spPr>
            <a:xfrm>
              <a:off x="4621498" y="4046581"/>
              <a:ext cx="965146" cy="859352"/>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defTabSz="457200" latinLnBrk="0">
                <a:lnSpc>
                  <a:spcPct val="110000"/>
                </a:lnSpc>
                <a:buClr>
                  <a:srgbClr val="333399"/>
                </a:buClr>
              </a:pPr>
              <a:endParaRPr lang="ko-KR" altLang="en-US" sz="1200">
                <a:ln w="1270">
                  <a:solidFill>
                    <a:schemeClr val="bg1">
                      <a:alpha val="10000"/>
                    </a:schemeClr>
                  </a:solidFill>
                </a:ln>
                <a:solidFill>
                  <a:schemeClr val="bg1"/>
                </a:solidFill>
                <a:latin typeface="SamsungOne-400" panose="020B0503030303020204" pitchFamily="34" charset="0"/>
                <a:ea typeface="KoPub돋움체 Bold" pitchFamily="18" charset="-127"/>
              </a:endParaRPr>
            </a:p>
          </p:txBody>
        </p:sp>
        <p:sp>
          <p:nvSpPr>
            <p:cNvPr id="79" name="TextBox 78">
              <a:extLst>
                <a:ext uri="{FF2B5EF4-FFF2-40B4-BE49-F238E27FC236}">
                  <a16:creationId xmlns:a16="http://schemas.microsoft.com/office/drawing/2014/main" id="{E0FDC4CE-143C-47F1-9163-FE49BB20B319}"/>
                </a:ext>
              </a:extLst>
            </p:cNvPr>
            <p:cNvSpPr txBox="1"/>
            <p:nvPr/>
          </p:nvSpPr>
          <p:spPr>
            <a:xfrm>
              <a:off x="4656131" y="4391619"/>
              <a:ext cx="895880" cy="20005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32" tIns="45715" rIns="91432" bIns="45715" rtlCol="0" anchor="ctr"/>
            <a:lstStyle>
              <a:defPPr>
                <a:defRPr lang="en-US"/>
              </a:defPPr>
              <a:lvl1pPr algn="ctr" defTabSz="457200" latinLnBrk="0">
                <a:lnSpc>
                  <a:spcPct val="110000"/>
                </a:lnSpc>
                <a:buClr>
                  <a:srgbClr val="333399"/>
                </a:buClr>
                <a:defRPr>
                  <a:ln w="1270">
                    <a:solidFill>
                      <a:schemeClr val="bg1">
                        <a:alpha val="10000"/>
                      </a:schemeClr>
                    </a:solidFill>
                  </a:ln>
                  <a:solidFill>
                    <a:schemeClr val="bg1"/>
                  </a:solidFill>
                  <a:latin typeface="KoPub돋움체 Bold" pitchFamily="18" charset="-127"/>
                  <a:ea typeface="KoPub돋움체 Bold" pitchFamily="18" charset="-127"/>
                </a:defRPr>
              </a:lvl1pPr>
              <a:lvl2pPr defTabSz="457200" latinLnBrk="0"/>
              <a:lvl3pPr defTabSz="457200" latinLnBrk="0"/>
              <a:lvl4pPr defTabSz="457200" latinLnBrk="0"/>
              <a:lvl5pPr defTabSz="457200" latinLnBrk="0"/>
              <a:lvl6pPr defTabSz="457200" latinLnBrk="0"/>
              <a:lvl7pPr defTabSz="457200" latinLnBrk="0"/>
              <a:lvl8pPr defTabSz="457200" latinLnBrk="0"/>
              <a:lvl9pPr defTabSz="457200" latinLnBrk="0"/>
            </a:lstStyle>
            <a:p>
              <a:r>
                <a:rPr lang="en-US" altLang="ko-KR" sz="1200" dirty="0" err="1">
                  <a:latin typeface="SamsungOne-400" panose="020B0503030303020204" pitchFamily="34" charset="0"/>
                  <a:ea typeface="SamsungOne-400" panose="020B0503030303020204" pitchFamily="34" charset="0"/>
                </a:rPr>
                <a:t>Phân</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tích</a:t>
              </a:r>
              <a:endParaRPr lang="en-US" altLang="ko-KR" sz="1200" dirty="0">
                <a:latin typeface="SamsungOne-400" panose="020B0503030303020204" pitchFamily="34" charset="0"/>
                <a:ea typeface="SamsungOne-400" panose="020B0503030303020204" pitchFamily="34" charset="0"/>
              </a:endParaRPr>
            </a:p>
          </p:txBody>
        </p:sp>
        <p:sp>
          <p:nvSpPr>
            <p:cNvPr id="81" name="육각형 80">
              <a:extLst>
                <a:ext uri="{FF2B5EF4-FFF2-40B4-BE49-F238E27FC236}">
                  <a16:creationId xmlns:a16="http://schemas.microsoft.com/office/drawing/2014/main" id="{401A0C06-E10D-40C0-896A-5A6109655C66}"/>
                </a:ext>
              </a:extLst>
            </p:cNvPr>
            <p:cNvSpPr/>
            <p:nvPr/>
          </p:nvSpPr>
          <p:spPr>
            <a:xfrm>
              <a:off x="5516848" y="4618081"/>
              <a:ext cx="965146" cy="859352"/>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defTabSz="457200" latinLnBrk="0">
                <a:lnSpc>
                  <a:spcPct val="110000"/>
                </a:lnSpc>
                <a:buClr>
                  <a:srgbClr val="333399"/>
                </a:buClr>
              </a:pPr>
              <a:endParaRPr lang="ko-KR" altLang="en-US" sz="1200">
                <a:ln w="1270">
                  <a:solidFill>
                    <a:schemeClr val="bg1">
                      <a:alpha val="10000"/>
                    </a:schemeClr>
                  </a:solidFill>
                </a:ln>
                <a:solidFill>
                  <a:schemeClr val="bg1"/>
                </a:solidFill>
                <a:latin typeface="SamsungOne-400" panose="020B0503030303020204" pitchFamily="34" charset="0"/>
                <a:ea typeface="KoPub돋움체 Bold" pitchFamily="18" charset="-127"/>
              </a:endParaRPr>
            </a:p>
          </p:txBody>
        </p:sp>
        <p:sp>
          <p:nvSpPr>
            <p:cNvPr id="82" name="TextBox 81">
              <a:extLst>
                <a:ext uri="{FF2B5EF4-FFF2-40B4-BE49-F238E27FC236}">
                  <a16:creationId xmlns:a16="http://schemas.microsoft.com/office/drawing/2014/main" id="{FC151EBD-6BFC-416E-BEC0-CBE649C6794B}"/>
                </a:ext>
              </a:extLst>
            </p:cNvPr>
            <p:cNvSpPr txBox="1"/>
            <p:nvPr/>
          </p:nvSpPr>
          <p:spPr>
            <a:xfrm>
              <a:off x="5551481" y="4963119"/>
              <a:ext cx="895880" cy="20005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32" tIns="45715" rIns="91432" bIns="45715" rtlCol="0" anchor="ctr"/>
            <a:lstStyle>
              <a:defPPr>
                <a:defRPr lang="en-US"/>
              </a:defPPr>
              <a:lvl1pPr algn="ctr" defTabSz="457200" latinLnBrk="0">
                <a:lnSpc>
                  <a:spcPct val="110000"/>
                </a:lnSpc>
                <a:buClr>
                  <a:srgbClr val="333399"/>
                </a:buClr>
                <a:defRPr>
                  <a:ln w="1270">
                    <a:solidFill>
                      <a:schemeClr val="bg1">
                        <a:alpha val="10000"/>
                      </a:schemeClr>
                    </a:solidFill>
                  </a:ln>
                  <a:solidFill>
                    <a:schemeClr val="bg1"/>
                  </a:solidFill>
                  <a:latin typeface="KoPub돋움체 Bold" pitchFamily="18" charset="-127"/>
                  <a:ea typeface="KoPub돋움체 Bold" pitchFamily="18" charset="-127"/>
                </a:defRPr>
              </a:lvl1pPr>
              <a:lvl2pPr defTabSz="457200" latinLnBrk="0"/>
              <a:lvl3pPr defTabSz="457200" latinLnBrk="0"/>
              <a:lvl4pPr defTabSz="457200" latinLnBrk="0"/>
              <a:lvl5pPr defTabSz="457200" latinLnBrk="0"/>
              <a:lvl6pPr defTabSz="457200" latinLnBrk="0"/>
              <a:lvl7pPr defTabSz="457200" latinLnBrk="0"/>
              <a:lvl8pPr defTabSz="457200" latinLnBrk="0"/>
              <a:lvl9pPr defTabSz="457200" latinLnBrk="0"/>
            </a:lstStyle>
            <a:p>
              <a:r>
                <a:rPr lang="en-US" altLang="ko-KR" sz="1000" dirty="0" err="1">
                  <a:latin typeface="SamsungOne-400" panose="020B0503030303020204" pitchFamily="34" charset="0"/>
                  <a:ea typeface="SamsungOne-400" panose="020B0503030303020204" pitchFamily="34" charset="0"/>
                </a:rPr>
                <a:t>Xây</a:t>
              </a:r>
              <a:r>
                <a:rPr lang="en-US" altLang="ko-KR" sz="1000" dirty="0">
                  <a:latin typeface="SamsungOne-400" panose="020B0503030303020204" pitchFamily="34" charset="0"/>
                  <a:ea typeface="SamsungOne-400" panose="020B0503030303020204" pitchFamily="34" charset="0"/>
                </a:rPr>
                <a:t> </a:t>
              </a:r>
              <a:r>
                <a:rPr lang="en-US" altLang="ko-KR" sz="1000" dirty="0" err="1">
                  <a:latin typeface="SamsungOne-400" panose="020B0503030303020204" pitchFamily="34" charset="0"/>
                  <a:ea typeface="SamsungOne-400" panose="020B0503030303020204" pitchFamily="34" charset="0"/>
                </a:rPr>
                <a:t>dựng</a:t>
              </a:r>
              <a:r>
                <a:rPr lang="en-US" altLang="ko-KR" sz="1000" dirty="0">
                  <a:latin typeface="SamsungOne-400" panose="020B0503030303020204" pitchFamily="34" charset="0"/>
                  <a:ea typeface="SamsungOne-400" panose="020B0503030303020204" pitchFamily="34" charset="0"/>
                </a:rPr>
                <a:t> ý </a:t>
              </a:r>
            </a:p>
            <a:p>
              <a:r>
                <a:rPr lang="en-US" altLang="ko-KR" sz="1000" dirty="0" err="1">
                  <a:latin typeface="SamsungOne-400" panose="020B0503030303020204" pitchFamily="34" charset="0"/>
                  <a:ea typeface="SamsungOne-400" panose="020B0503030303020204" pitchFamily="34" charset="0"/>
                </a:rPr>
                <a:t>tưởng</a:t>
              </a:r>
              <a:r>
                <a:rPr lang="en-US" altLang="ko-KR" sz="1000" dirty="0">
                  <a:latin typeface="SamsungOne-400" panose="020B0503030303020204" pitchFamily="34" charset="0"/>
                  <a:ea typeface="SamsungOne-400" panose="020B0503030303020204" pitchFamily="34" charset="0"/>
                </a:rPr>
                <a:t> </a:t>
              </a:r>
              <a:r>
                <a:rPr lang="en-US" altLang="ko-KR" sz="1000" dirty="0" err="1">
                  <a:latin typeface="SamsungOne-400" panose="020B0503030303020204" pitchFamily="34" charset="0"/>
                  <a:ea typeface="SamsungOne-400" panose="020B0503030303020204" pitchFamily="34" charset="0"/>
                </a:rPr>
                <a:t>và</a:t>
              </a:r>
              <a:endParaRPr lang="en-US" altLang="ko-KR" sz="1000" dirty="0">
                <a:latin typeface="SamsungOne-400" panose="020B0503030303020204" pitchFamily="34" charset="0"/>
                <a:ea typeface="SamsungOne-400" panose="020B0503030303020204" pitchFamily="34" charset="0"/>
              </a:endParaRPr>
            </a:p>
            <a:p>
              <a:r>
                <a:rPr lang="en-US" altLang="ko-KR" sz="1000" dirty="0" err="1">
                  <a:latin typeface="SamsungOne-400" panose="020B0503030303020204" pitchFamily="34" charset="0"/>
                  <a:ea typeface="SamsungOne-400" panose="020B0503030303020204" pitchFamily="34" charset="0"/>
                </a:rPr>
                <a:t>Thiết</a:t>
              </a:r>
              <a:r>
                <a:rPr lang="en-US" altLang="ko-KR" sz="1000" dirty="0">
                  <a:latin typeface="SamsungOne-400" panose="020B0503030303020204" pitchFamily="34" charset="0"/>
                  <a:ea typeface="SamsungOne-400" panose="020B0503030303020204" pitchFamily="34" charset="0"/>
                </a:rPr>
                <a:t> </a:t>
              </a:r>
              <a:r>
                <a:rPr lang="en-US" altLang="ko-KR" sz="1000" dirty="0" err="1">
                  <a:latin typeface="SamsungOne-400" panose="020B0503030303020204" pitchFamily="34" charset="0"/>
                  <a:ea typeface="SamsungOne-400" panose="020B0503030303020204" pitchFamily="34" charset="0"/>
                </a:rPr>
                <a:t>kế</a:t>
              </a:r>
              <a:r>
                <a:rPr lang="en-US" altLang="ko-KR" sz="1000" dirty="0">
                  <a:latin typeface="SamsungOne-400" panose="020B0503030303020204" pitchFamily="34" charset="0"/>
                  <a:ea typeface="SamsungOne-400" panose="020B0503030303020204" pitchFamily="34" charset="0"/>
                </a:rPr>
                <a:t> </a:t>
              </a:r>
              <a:r>
                <a:rPr lang="en-US" altLang="ko-KR" sz="1000" dirty="0" err="1">
                  <a:latin typeface="SamsungOne-400" panose="020B0503030303020204" pitchFamily="34" charset="0"/>
                  <a:ea typeface="SamsungOne-400" panose="020B0503030303020204" pitchFamily="34" charset="0"/>
                </a:rPr>
                <a:t>mẫu</a:t>
              </a:r>
              <a:endParaRPr lang="en-US" altLang="ko-KR" sz="1000" dirty="0">
                <a:latin typeface="SamsungOne-400" panose="020B0503030303020204" pitchFamily="34" charset="0"/>
                <a:ea typeface="SamsungOne-400" panose="020B0503030303020204" pitchFamily="34" charset="0"/>
              </a:endParaRPr>
            </a:p>
          </p:txBody>
        </p:sp>
        <p:sp>
          <p:nvSpPr>
            <p:cNvPr id="84" name="육각형 83">
              <a:extLst>
                <a:ext uri="{FF2B5EF4-FFF2-40B4-BE49-F238E27FC236}">
                  <a16:creationId xmlns:a16="http://schemas.microsoft.com/office/drawing/2014/main" id="{49DBACBE-4B07-4324-BF7C-06819730D7BD}"/>
                </a:ext>
              </a:extLst>
            </p:cNvPr>
            <p:cNvSpPr/>
            <p:nvPr/>
          </p:nvSpPr>
          <p:spPr>
            <a:xfrm>
              <a:off x="6412198" y="4046581"/>
              <a:ext cx="965146" cy="859352"/>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defTabSz="457200" latinLnBrk="0">
                <a:lnSpc>
                  <a:spcPct val="110000"/>
                </a:lnSpc>
                <a:buClr>
                  <a:srgbClr val="333399"/>
                </a:buClr>
              </a:pPr>
              <a:endParaRPr lang="ko-KR" altLang="en-US" sz="1200">
                <a:ln w="1270">
                  <a:solidFill>
                    <a:schemeClr val="bg1">
                      <a:alpha val="10000"/>
                    </a:schemeClr>
                  </a:solidFill>
                </a:ln>
                <a:solidFill>
                  <a:schemeClr val="bg1"/>
                </a:solidFill>
                <a:latin typeface="SamsungOne-400" panose="020B0503030303020204" pitchFamily="34" charset="0"/>
                <a:ea typeface="KoPub돋움체 Bold" pitchFamily="18" charset="-127"/>
              </a:endParaRPr>
            </a:p>
          </p:txBody>
        </p:sp>
        <p:sp>
          <p:nvSpPr>
            <p:cNvPr id="85" name="TextBox 84">
              <a:extLst>
                <a:ext uri="{FF2B5EF4-FFF2-40B4-BE49-F238E27FC236}">
                  <a16:creationId xmlns:a16="http://schemas.microsoft.com/office/drawing/2014/main" id="{AD46081B-329F-40FB-8D60-7777F267AE8E}"/>
                </a:ext>
              </a:extLst>
            </p:cNvPr>
            <p:cNvSpPr txBox="1"/>
            <p:nvPr/>
          </p:nvSpPr>
          <p:spPr>
            <a:xfrm>
              <a:off x="6446831" y="4391619"/>
              <a:ext cx="895880" cy="20005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32" tIns="45715" rIns="91432" bIns="45715" rtlCol="0" anchor="ctr"/>
            <a:lstStyle>
              <a:defPPr>
                <a:defRPr lang="en-US"/>
              </a:defPPr>
              <a:lvl1pPr algn="ctr" defTabSz="457200" latinLnBrk="0">
                <a:lnSpc>
                  <a:spcPct val="110000"/>
                </a:lnSpc>
                <a:buClr>
                  <a:srgbClr val="333399"/>
                </a:buClr>
                <a:defRPr>
                  <a:ln w="1270">
                    <a:solidFill>
                      <a:schemeClr val="bg1">
                        <a:alpha val="10000"/>
                      </a:schemeClr>
                    </a:solidFill>
                  </a:ln>
                  <a:solidFill>
                    <a:schemeClr val="bg1"/>
                  </a:solidFill>
                  <a:latin typeface="KoPub돋움체 Bold" pitchFamily="18" charset="-127"/>
                  <a:ea typeface="KoPub돋움체 Bold" pitchFamily="18" charset="-127"/>
                </a:defRPr>
              </a:lvl1pPr>
              <a:lvl2pPr defTabSz="457200" latinLnBrk="0"/>
              <a:lvl3pPr defTabSz="457200" latinLnBrk="0"/>
              <a:lvl4pPr defTabSz="457200" latinLnBrk="0"/>
              <a:lvl5pPr defTabSz="457200" latinLnBrk="0"/>
              <a:lvl6pPr defTabSz="457200" latinLnBrk="0"/>
              <a:lvl7pPr defTabSz="457200" latinLnBrk="0"/>
              <a:lvl8pPr defTabSz="457200" latinLnBrk="0"/>
              <a:lvl9pPr defTabSz="457200" latinLnBrk="0"/>
            </a:lstStyle>
            <a:p>
              <a:r>
                <a:rPr lang="en-US" altLang="ko-KR" sz="1200" dirty="0" err="1">
                  <a:latin typeface="SamsungOne-400" panose="020B0503030303020204" pitchFamily="34" charset="0"/>
                  <a:ea typeface="SamsungOne-400" panose="020B0503030303020204" pitchFamily="34" charset="0"/>
                </a:rPr>
                <a:t>Thử</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nghiệm</a:t>
              </a:r>
              <a:endParaRPr lang="en-US" altLang="ko-KR" sz="1200" dirty="0">
                <a:latin typeface="SamsungOne-400" panose="020B0503030303020204" pitchFamily="34" charset="0"/>
                <a:ea typeface="SamsungOne-400" panose="020B0503030303020204" pitchFamily="34" charset="0"/>
              </a:endParaRPr>
            </a:p>
          </p:txBody>
        </p:sp>
      </p:grpSp>
      <p:grpSp>
        <p:nvGrpSpPr>
          <p:cNvPr id="31" name="그룹 3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2" name="직사각형 3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1.2. </a:t>
              </a:r>
              <a:r>
                <a:rPr lang="en-US" altLang="ko-KR" dirty="0" err="1">
                  <a:solidFill>
                    <a:prstClr val="white"/>
                  </a:solidFill>
                  <a:latin typeface="iCiel Samsung Sharp Sans Medium" pitchFamily="2" charset="0"/>
                  <a:cs typeface="iCiel Samsung Sharp Sans Medium" pitchFamily="2" charset="0"/>
                </a:rPr>
                <a:t>Tìm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kiếm</a:t>
              </a:r>
              <a:r>
                <a:rPr lang="en-US" altLang="ko-KR" dirty="0">
                  <a:solidFill>
                    <a:prstClr val="white"/>
                  </a:solidFill>
                  <a:latin typeface="iCiel Samsung Sharp Sans Medium" pitchFamily="2" charset="0"/>
                  <a:cs typeface="iCiel Samsung Sharp Sans Medium" pitchFamily="2" charset="0"/>
                </a:rPr>
                <a:t> ý </a:t>
              </a:r>
              <a:r>
                <a:rPr lang="en-US" altLang="ko-KR" dirty="0" err="1">
                  <a:solidFill>
                    <a:prstClr val="white"/>
                  </a:solidFill>
                  <a:latin typeface="iCiel Samsung Sharp Sans Medium" pitchFamily="2" charset="0"/>
                  <a:cs typeface="iCiel Samsung Sharp Sans Medium" pitchFamily="2" charset="0"/>
                </a:rPr>
                <a:t>tưởng</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Dự</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án</a:t>
              </a:r>
              <a:endParaRPr lang="en-US" altLang="ko-KR" dirty="0">
                <a:solidFill>
                  <a:prstClr val="white"/>
                </a:solidFill>
                <a:latin typeface="iCiel Samsung Sharp Sans Medium" pitchFamily="2" charset="0"/>
                <a:cs typeface="iCiel Samsung Sharp Sans Medium" pitchFamily="2" charset="0"/>
              </a:endParaRPr>
            </a:p>
          </p:txBody>
        </p:sp>
        <p:sp>
          <p:nvSpPr>
            <p:cNvPr id="33" name="직사각형 3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01</a:t>
              </a:r>
            </a:p>
          </p:txBody>
        </p:sp>
      </p:grpSp>
    </p:spTree>
    <p:extLst>
      <p:ext uri="{BB962C8B-B14F-4D97-AF65-F5344CB8AC3E}">
        <p14:creationId xmlns:p14="http://schemas.microsoft.com/office/powerpoint/2010/main" val="3399879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719769" y="2070436"/>
            <a:ext cx="8480115" cy="2617729"/>
            <a:chOff x="719769" y="2070436"/>
            <a:chExt cx="8480115" cy="2617729"/>
          </a:xfrm>
        </p:grpSpPr>
        <p:sp>
          <p:nvSpPr>
            <p:cNvPr id="6" name="직사각형 133">
              <a:extLst>
                <a:ext uri="{FF2B5EF4-FFF2-40B4-BE49-F238E27FC236}">
                  <a16:creationId xmlns:a16="http://schemas.microsoft.com/office/drawing/2014/main" id="{9ECD4F1E-56F2-4389-8493-B26C356AB15F}"/>
                </a:ext>
              </a:extLst>
            </p:cNvPr>
            <p:cNvSpPr/>
            <p:nvPr/>
          </p:nvSpPr>
          <p:spPr>
            <a:xfrm>
              <a:off x="989682" y="2583566"/>
              <a:ext cx="8210202" cy="1354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a:spcBef>
                  <a:spcPct val="0"/>
                </a:spcBef>
                <a:spcAft>
                  <a:spcPct val="0"/>
                </a:spcAft>
                <a:defRPr/>
              </a:pPr>
              <a:r>
                <a:rPr kumimoji="1" lang="en-US" altLang="ko-KR" sz="4400" b="1" dirty="0" err="1">
                  <a:solidFill>
                    <a:prstClr val="black"/>
                  </a:solidFill>
                  <a:latin typeface="iCiel Samsung Sharp Sans Regular" pitchFamily="2" charset="77"/>
                  <a:ea typeface="iCiel Samsung Sharp Sans Regular" pitchFamily="2" charset="77"/>
                  <a:cs typeface="iCiel Samsung Sharp Sans Regular" pitchFamily="2" charset="77"/>
                </a:rPr>
                <a:t>Bắt</a:t>
              </a:r>
              <a:r>
                <a:rPr kumimoji="1" lang="en-US" altLang="ko-KR" sz="44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4400" b="1" dirty="0" err="1">
                  <a:solidFill>
                    <a:prstClr val="black"/>
                  </a:solidFill>
                  <a:latin typeface="iCiel Samsung Sharp Sans Regular" pitchFamily="2" charset="77"/>
                  <a:ea typeface="iCiel Samsung Sharp Sans Regular" pitchFamily="2" charset="77"/>
                  <a:cs typeface="iCiel Samsung Sharp Sans Regular" pitchFamily="2" charset="77"/>
                </a:rPr>
                <a:t>đầu</a:t>
              </a:r>
              <a:r>
                <a:rPr kumimoji="1" lang="en-US" altLang="ko-KR" sz="44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4400" b="1" dirty="0" err="1">
                  <a:solidFill>
                    <a:prstClr val="black"/>
                  </a:solidFill>
                  <a:latin typeface="iCiel Samsung Sharp Sans Regular" pitchFamily="2" charset="77"/>
                  <a:ea typeface="iCiel Samsung Sharp Sans Regular" pitchFamily="2" charset="77"/>
                  <a:cs typeface="iCiel Samsung Sharp Sans Regular" pitchFamily="2" charset="77"/>
                </a:rPr>
                <a:t>một</a:t>
              </a:r>
              <a:r>
                <a:rPr kumimoji="1" lang="en-US" altLang="ko-KR" sz="4400" b="1" dirty="0">
                  <a:solidFill>
                    <a:prstClr val="black"/>
                  </a:solidFill>
                  <a:latin typeface="iCiel Samsung Sharp Sans Regular" pitchFamily="2" charset="77"/>
                  <a:ea typeface="iCiel Samsung Sharp Sans Regular" pitchFamily="2" charset="77"/>
                  <a:cs typeface="iCiel Samsung Sharp Sans Regular" pitchFamily="2" charset="77"/>
                </a:rPr>
                <a:t> </a:t>
              </a:r>
            </a:p>
            <a:p>
              <a:pPr defTabSz="457063" fontAlgn="base">
                <a:spcBef>
                  <a:spcPct val="0"/>
                </a:spcBef>
                <a:spcAft>
                  <a:spcPct val="0"/>
                </a:spcAft>
                <a:defRPr/>
              </a:pPr>
              <a:r>
                <a:rPr kumimoji="1" lang="en-US" altLang="ko-KR" sz="4400" b="1" dirty="0" err="1">
                  <a:solidFill>
                    <a:prstClr val="black"/>
                  </a:solidFill>
                  <a:latin typeface="iCiel Samsung Sharp Sans Regular" pitchFamily="2" charset="77"/>
                  <a:ea typeface="iCiel Samsung Sharp Sans Regular" pitchFamily="2" charset="77"/>
                  <a:cs typeface="iCiel Samsung Sharp Sans Regular" pitchFamily="2" charset="77"/>
                </a:rPr>
                <a:t>Dự</a:t>
              </a:r>
              <a:r>
                <a:rPr kumimoji="1" lang="en-US" altLang="ko-KR" sz="4400" b="1" dirty="0">
                  <a:solidFill>
                    <a:prstClr val="black"/>
                  </a:solidFill>
                  <a:latin typeface="iCiel Samsung Sharp Sans Regular" pitchFamily="2" charset="77"/>
                  <a:ea typeface="iCiel Samsung Sharp Sans Regular" pitchFamily="2" charset="77"/>
                  <a:cs typeface="iCiel Samsung Sharp Sans Regular" pitchFamily="2" charset="77"/>
                </a:rPr>
                <a:t> </a:t>
              </a:r>
              <a:r>
                <a:rPr kumimoji="1" lang="en-US" altLang="ko-KR" sz="4400" b="1" dirty="0" err="1">
                  <a:solidFill>
                    <a:prstClr val="black"/>
                  </a:solidFill>
                  <a:latin typeface="iCiel Samsung Sharp Sans Regular" pitchFamily="2" charset="77"/>
                  <a:ea typeface="iCiel Samsung Sharp Sans Regular" pitchFamily="2" charset="77"/>
                  <a:cs typeface="iCiel Samsung Sharp Sans Regular" pitchFamily="2" charset="77"/>
                </a:rPr>
                <a:t>án</a:t>
              </a:r>
              <a:r>
                <a:rPr kumimoji="1" lang="en-US" altLang="ko-KR" sz="4400" b="1" dirty="0">
                  <a:solidFill>
                    <a:prstClr val="black"/>
                  </a:solidFill>
                  <a:latin typeface="iCiel Samsung Sharp Sans Regular" pitchFamily="2" charset="77"/>
                  <a:ea typeface="iCiel Samsung Sharp Sans Regular" pitchFamily="2" charset="77"/>
                  <a:cs typeface="iCiel Samsung Sharp Sans Regular" pitchFamily="2" charset="77"/>
                </a:rPr>
                <a:t> AI</a:t>
              </a:r>
            </a:p>
          </p:txBody>
        </p:sp>
        <p:sp>
          <p:nvSpPr>
            <p:cNvPr id="8" name="직사각형 133">
              <a:extLst>
                <a:ext uri="{FF2B5EF4-FFF2-40B4-BE49-F238E27FC236}">
                  <a16:creationId xmlns:a16="http://schemas.microsoft.com/office/drawing/2014/main" id="{9AE80E35-DC50-4BA6-9B16-9297657601D5}"/>
                </a:ext>
              </a:extLst>
            </p:cNvPr>
            <p:cNvSpPr/>
            <p:nvPr/>
          </p:nvSpPr>
          <p:spPr>
            <a:xfrm>
              <a:off x="989682" y="2070436"/>
              <a:ext cx="5477954"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Bold" pitchFamily="2" charset="0"/>
                  <a:ea typeface="iCiel Samsung Sharp Sans Bold" pitchFamily="2" charset="0"/>
                  <a:cs typeface="iCiel Samsung Sharp Sans Bold" pitchFamily="2" charset="0"/>
                </a:rPr>
                <a:t>Chương</a:t>
              </a:r>
              <a:r>
                <a:rPr kumimoji="1" lang="en-US" altLang="ko-KR" sz="1999" dirty="0">
                  <a:solidFill>
                    <a:prstClr val="white">
                      <a:lumMod val="50000"/>
                    </a:prstClr>
                  </a:solidFill>
                  <a:latin typeface="iCiel Samsung Sharp Sans Bold" pitchFamily="2" charset="0"/>
                  <a:ea typeface="iCiel Samsung Sharp Sans Bold" pitchFamily="2" charset="0"/>
                  <a:cs typeface="iCiel Samsung Sharp Sans Bold" pitchFamily="2" charset="0"/>
                </a:rPr>
                <a:t> 10. </a:t>
              </a:r>
              <a:endParaRPr kumimoji="1" lang="en-US" altLang="ko-KR" sz="5398" dirty="0">
                <a:solidFill>
                  <a:prstClr val="white">
                    <a:lumMod val="50000"/>
                  </a:prstClr>
                </a:solidFill>
                <a:latin typeface="iCiel Samsung Sharp Sans Bold" pitchFamily="2" charset="0"/>
                <a:ea typeface="iCiel Samsung Sharp Sans Bold" pitchFamily="2" charset="0"/>
                <a:cs typeface="iCiel Samsung Sharp Sans Bold" pitchFamily="2" charset="0"/>
              </a:endParaRPr>
            </a:p>
          </p:txBody>
        </p:sp>
        <p:sp>
          <p:nvSpPr>
            <p:cNvPr id="9" name="직사각형 8">
              <a:extLst>
                <a:ext uri="{FF2B5EF4-FFF2-40B4-BE49-F238E27FC236}">
                  <a16:creationId xmlns:a16="http://schemas.microsoft.com/office/drawing/2014/main" id="{5D14EC55-4505-4D03-B538-D66AAACB366E}"/>
                </a:ext>
              </a:extLst>
            </p:cNvPr>
            <p:cNvSpPr/>
            <p:nvPr/>
          </p:nvSpPr>
          <p:spPr>
            <a:xfrm>
              <a:off x="719769" y="2070436"/>
              <a:ext cx="59989" cy="1944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nvGrpSpPr>
            <p:cNvPr id="2" name="그룹 1"/>
            <p:cNvGrpSpPr/>
            <p:nvPr/>
          </p:nvGrpSpPr>
          <p:grpSpPr>
            <a:xfrm>
              <a:off x="719769" y="4365104"/>
              <a:ext cx="3978740" cy="323061"/>
              <a:chOff x="719769" y="4157524"/>
              <a:chExt cx="3978740" cy="323061"/>
            </a:xfrm>
          </p:grpSpPr>
          <p:sp>
            <p:nvSpPr>
              <p:cNvPr id="7" name="직사각형 133">
                <a:extLst>
                  <a:ext uri="{FF2B5EF4-FFF2-40B4-BE49-F238E27FC236}">
                    <a16:creationId xmlns:a16="http://schemas.microsoft.com/office/drawing/2014/main" id="{68C423AE-9FF7-4CCB-8CFB-0D036BBE42B6}"/>
                  </a:ext>
                </a:extLst>
              </p:cNvPr>
              <p:cNvSpPr/>
              <p:nvPr/>
            </p:nvSpPr>
            <p:spPr>
              <a:xfrm>
                <a:off x="989682" y="4165166"/>
                <a:ext cx="370882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lvl="0" defTabSz="914126" fontAlgn="base">
                  <a:spcBef>
                    <a:spcPct val="0"/>
                  </a:spcBef>
                  <a:spcAft>
                    <a:spcPct val="0"/>
                  </a:spcAft>
                  <a:defRPr/>
                </a:pPr>
                <a:r>
                  <a:rPr kumimoji="1"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Trí</a:t>
                </a:r>
                <a:r>
                  <a:rPr kumimoji="1"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kumimoji="1"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tuệ</a:t>
                </a:r>
                <a:r>
                  <a:rPr kumimoji="1"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kumimoji="1"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nhân</a:t>
                </a:r>
                <a:r>
                  <a:rPr kumimoji="1"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kumimoji="1"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tạo</a:t>
                </a:r>
                <a:r>
                  <a:rPr kumimoji="1"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a:t>
                </a:r>
                <a:endParaRPr kumimoji="1" lang="ko-KR" altLang="en-US" sz="2000" b="1" dirty="0">
                  <a:solidFill>
                    <a:srgbClr val="1428A0"/>
                  </a:solidFill>
                  <a:latin typeface="iCiel Samsung Sharp Sans Regular" pitchFamily="2" charset="77"/>
                  <a:cs typeface="iCiel Samsung Sharp Sans Regular" pitchFamily="2" charset="77"/>
                </a:endParaRPr>
              </a:p>
            </p:txBody>
          </p:sp>
          <p:sp>
            <p:nvSpPr>
              <p:cNvPr id="10" name="직사각형 9">
                <a:extLst>
                  <a:ext uri="{FF2B5EF4-FFF2-40B4-BE49-F238E27FC236}">
                    <a16:creationId xmlns:a16="http://schemas.microsoft.com/office/drawing/2014/main" id="{6490A05B-990A-4F39-A4F0-CDC93970D232}"/>
                  </a:ext>
                </a:extLst>
              </p:cNvPr>
              <p:cNvSpPr/>
              <p:nvPr/>
            </p:nvSpPr>
            <p:spPr>
              <a:xfrm>
                <a:off x="719769" y="4157524"/>
                <a:ext cx="59989" cy="323061"/>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1520167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3B6B4163-E397-4E36-BCCF-50A4D87FF229}"/>
              </a:ext>
            </a:extLst>
          </p:cNvPr>
          <p:cNvSpPr/>
          <p:nvPr/>
        </p:nvSpPr>
        <p:spPr>
          <a:xfrm>
            <a:off x="546895" y="1477682"/>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Tìm</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kiếm</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ý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tưởng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án</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28" name="그룹 27">
            <a:extLst>
              <a:ext uri="{FF2B5EF4-FFF2-40B4-BE49-F238E27FC236}">
                <a16:creationId xmlns:a16="http://schemas.microsoft.com/office/drawing/2014/main" id="{73840C26-5FCF-408F-8634-E6191EB91B24}"/>
              </a:ext>
            </a:extLst>
          </p:cNvPr>
          <p:cNvGrpSpPr/>
          <p:nvPr/>
        </p:nvGrpSpPr>
        <p:grpSpPr>
          <a:xfrm>
            <a:off x="558800" y="2039646"/>
            <a:ext cx="8785225" cy="215444"/>
            <a:chOff x="1027113" y="2045625"/>
            <a:chExt cx="8785225" cy="215444"/>
          </a:xfrm>
        </p:grpSpPr>
        <p:sp>
          <p:nvSpPr>
            <p:cNvPr id="30" name="직사각형 29">
              <a:extLst>
                <a:ext uri="{FF2B5EF4-FFF2-40B4-BE49-F238E27FC236}">
                  <a16:creationId xmlns:a16="http://schemas.microsoft.com/office/drawing/2014/main" id="{D7038160-40D7-40F3-BE51-6994D7FAA94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32" name="직사각형 31">
              <a:extLst>
                <a:ext uri="{FF2B5EF4-FFF2-40B4-BE49-F238E27FC236}">
                  <a16:creationId xmlns:a16="http://schemas.microsoft.com/office/drawing/2014/main" id="{07A7AECD-27D0-445E-A984-A07C35F50CC3}"/>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Phương pháp tiếp cận từ trên xuống - Sắp xếp dựa trên sự ưu tiên:</a:t>
              </a:r>
            </a:p>
          </p:txBody>
        </p:sp>
      </p:grpSp>
      <p:grpSp>
        <p:nvGrpSpPr>
          <p:cNvPr id="41" name="그룹 40">
            <a:extLst>
              <a:ext uri="{FF2B5EF4-FFF2-40B4-BE49-F238E27FC236}">
                <a16:creationId xmlns:a16="http://schemas.microsoft.com/office/drawing/2014/main" id="{452DA7DE-DD0A-4D66-A957-F6F0005FAEB8}"/>
              </a:ext>
            </a:extLst>
          </p:cNvPr>
          <p:cNvGrpSpPr/>
          <p:nvPr/>
        </p:nvGrpSpPr>
        <p:grpSpPr>
          <a:xfrm>
            <a:off x="1714102" y="2583691"/>
            <a:ext cx="6458033" cy="3566140"/>
            <a:chOff x="11965115" y="2048628"/>
            <a:chExt cx="6458033" cy="3566140"/>
          </a:xfrm>
        </p:grpSpPr>
        <p:grpSp>
          <p:nvGrpSpPr>
            <p:cNvPr id="43" name="그룹 42">
              <a:extLst>
                <a:ext uri="{FF2B5EF4-FFF2-40B4-BE49-F238E27FC236}">
                  <a16:creationId xmlns:a16="http://schemas.microsoft.com/office/drawing/2014/main" id="{072AA4F6-4FFC-4C6C-9794-D9071A88BE94}"/>
                </a:ext>
              </a:extLst>
            </p:cNvPr>
            <p:cNvGrpSpPr/>
            <p:nvPr/>
          </p:nvGrpSpPr>
          <p:grpSpPr>
            <a:xfrm>
              <a:off x="13732100" y="2357779"/>
              <a:ext cx="2924063" cy="2924063"/>
              <a:chOff x="4524101" y="1635537"/>
              <a:chExt cx="3600000" cy="3600000"/>
            </a:xfrm>
          </p:grpSpPr>
          <p:cxnSp>
            <p:nvCxnSpPr>
              <p:cNvPr id="56" name="직선 화살표 연결선 55">
                <a:extLst>
                  <a:ext uri="{FF2B5EF4-FFF2-40B4-BE49-F238E27FC236}">
                    <a16:creationId xmlns:a16="http://schemas.microsoft.com/office/drawing/2014/main" id="{CEC1E944-F664-4F98-B9B4-BB858D83A599}"/>
                  </a:ext>
                </a:extLst>
              </p:cNvPr>
              <p:cNvCxnSpPr/>
              <p:nvPr/>
            </p:nvCxnSpPr>
            <p:spPr>
              <a:xfrm>
                <a:off x="4524101" y="3439885"/>
                <a:ext cx="3600000" cy="0"/>
              </a:xfrm>
              <a:prstGeom prst="straightConnector1">
                <a:avLst/>
              </a:prstGeom>
              <a:ln w="12700">
                <a:solidFill>
                  <a:srgbClr val="193EB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41FD83F1-2085-45D0-BFFA-BCE415BDDBBA}"/>
                  </a:ext>
                </a:extLst>
              </p:cNvPr>
              <p:cNvCxnSpPr>
                <a:cxnSpLocks/>
              </p:cNvCxnSpPr>
              <p:nvPr/>
            </p:nvCxnSpPr>
            <p:spPr>
              <a:xfrm rot="5400000">
                <a:off x="4528455" y="3435537"/>
                <a:ext cx="3600000" cy="0"/>
              </a:xfrm>
              <a:prstGeom prst="straightConnector1">
                <a:avLst/>
              </a:prstGeom>
              <a:ln w="12700">
                <a:solidFill>
                  <a:srgbClr val="193EB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40992BDF-38CC-4966-8A73-41C561DB3630}"/>
                </a:ext>
              </a:extLst>
            </p:cNvPr>
            <p:cNvSpPr txBox="1"/>
            <p:nvPr/>
          </p:nvSpPr>
          <p:spPr>
            <a:xfrm>
              <a:off x="16648285" y="3673033"/>
              <a:ext cx="1207786" cy="317331"/>
            </a:xfrm>
            <a:prstGeom prst="rect">
              <a:avLst/>
            </a:prstGeom>
            <a:noFill/>
          </p:spPr>
          <p:txBody>
            <a:bodyPr wrap="square" rtlCol="0">
              <a:spAutoFit/>
              <a:scene3d>
                <a:camera prst="orthographicFront"/>
                <a:lightRig rig="threePt" dir="t"/>
              </a:scene3d>
              <a:sp3d>
                <a:bevelT w="0" h="6350"/>
              </a:sp3d>
            </a:bodyPr>
            <a:lstStyle/>
            <a:p>
              <a:pPr algn="ctr"/>
              <a:r>
                <a:rPr lang="en-US" altLang="ko-KR" sz="1400"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Tác</a:t>
              </a:r>
              <a:r>
                <a:rPr lang="en-US" altLang="ko-KR" sz="1400"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động</a:t>
              </a:r>
              <a:r>
                <a:rPr lang="en-US" altLang="ko-KR" sz="1400"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cao</a:t>
              </a:r>
              <a:endParaRPr lang="ko-KR" altLang="en-US" sz="1400" dirty="0">
                <a:solidFill>
                  <a:srgbClr val="193EB0"/>
                </a:solidFill>
                <a:latin typeface="SamsungOne-400" panose="020B0503030303020204" pitchFamily="34" charset="0"/>
                <a:cs typeface="Times New Roman" panose="02020603050405020304" pitchFamily="18" charset="0"/>
              </a:endParaRPr>
            </a:p>
          </p:txBody>
        </p:sp>
        <p:sp>
          <p:nvSpPr>
            <p:cNvPr id="45" name="TextBox 44">
              <a:extLst>
                <a:ext uri="{FF2B5EF4-FFF2-40B4-BE49-F238E27FC236}">
                  <a16:creationId xmlns:a16="http://schemas.microsoft.com/office/drawing/2014/main" id="{3B094285-986D-4263-847D-FB3CE58703D2}"/>
                </a:ext>
              </a:extLst>
            </p:cNvPr>
            <p:cNvSpPr txBox="1"/>
            <p:nvPr/>
          </p:nvSpPr>
          <p:spPr>
            <a:xfrm>
              <a:off x="14650638" y="2048628"/>
              <a:ext cx="1086986" cy="317331"/>
            </a:xfrm>
            <a:prstGeom prst="rect">
              <a:avLst/>
            </a:prstGeom>
            <a:noFill/>
          </p:spPr>
          <p:txBody>
            <a:bodyPr wrap="square" rtlCol="0">
              <a:spAutoFit/>
              <a:scene3d>
                <a:camera prst="orthographicFront"/>
                <a:lightRig rig="threePt" dir="t"/>
              </a:scene3d>
              <a:sp3d>
                <a:bevelT w="0" h="6350"/>
              </a:sp3d>
            </a:bodyPr>
            <a:lstStyle/>
            <a:p>
              <a:pPr algn="ctr"/>
              <a:r>
                <a:rPr lang="en-US" altLang="ko-KR" sz="1400"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Dễ</a:t>
              </a:r>
              <a:endParaRPr lang="ko-KR" altLang="en-US" sz="1400" dirty="0">
                <a:solidFill>
                  <a:srgbClr val="193EB0"/>
                </a:solidFill>
                <a:latin typeface="SamsungOne-400" panose="020B0503030303020204" pitchFamily="34" charset="0"/>
                <a:cs typeface="Times New Roman" panose="02020603050405020304" pitchFamily="18" charset="0"/>
              </a:endParaRPr>
            </a:p>
          </p:txBody>
        </p:sp>
        <p:sp>
          <p:nvSpPr>
            <p:cNvPr id="46" name="직사각형 45">
              <a:extLst>
                <a:ext uri="{FF2B5EF4-FFF2-40B4-BE49-F238E27FC236}">
                  <a16:creationId xmlns:a16="http://schemas.microsoft.com/office/drawing/2014/main" id="{3D408D17-20AE-4518-8BA3-FCBCB377CD99}"/>
                </a:ext>
              </a:extLst>
            </p:cNvPr>
            <p:cNvSpPr/>
            <p:nvPr/>
          </p:nvSpPr>
          <p:spPr>
            <a:xfrm>
              <a:off x="15242838" y="2467276"/>
              <a:ext cx="1315828" cy="1315828"/>
            </a:xfrm>
            <a:prstGeom prst="rect">
              <a:avLst/>
            </a:prstGeom>
            <a:solidFill>
              <a:schemeClr val="bg1">
                <a:lumMod val="75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2924"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I</a:t>
              </a:r>
              <a:endParaRPr lang="ko-KR" altLang="en-US" sz="2924" dirty="0">
                <a:solidFill>
                  <a:srgbClr val="FF0000"/>
                </a:solidFill>
                <a:latin typeface="SamsungOne-400" panose="020B0503030303020204" pitchFamily="34" charset="0"/>
                <a:cs typeface="Times New Roman" panose="02020603050405020304" pitchFamily="18" charset="0"/>
              </a:endParaRPr>
            </a:p>
          </p:txBody>
        </p:sp>
        <p:sp>
          <p:nvSpPr>
            <p:cNvPr id="47" name="직사각형 46">
              <a:extLst>
                <a:ext uri="{FF2B5EF4-FFF2-40B4-BE49-F238E27FC236}">
                  <a16:creationId xmlns:a16="http://schemas.microsoft.com/office/drawing/2014/main" id="{A6BD87BA-3BAC-417F-B0C8-CDDE774CFC41}"/>
                </a:ext>
              </a:extLst>
            </p:cNvPr>
            <p:cNvSpPr/>
            <p:nvPr/>
          </p:nvSpPr>
          <p:spPr>
            <a:xfrm>
              <a:off x="13833092" y="2465107"/>
              <a:ext cx="1315828" cy="1315828"/>
            </a:xfrm>
            <a:prstGeom prst="rect">
              <a:avLst/>
            </a:prstGeom>
            <a:solidFill>
              <a:schemeClr val="bg1">
                <a:lumMod val="75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2924"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III</a:t>
              </a:r>
              <a:endParaRPr lang="ko-KR" altLang="en-US" sz="2924" dirty="0">
                <a:solidFill>
                  <a:srgbClr val="FF0000"/>
                </a:solidFill>
                <a:latin typeface="SamsungOne-400" panose="020B0503030303020204" pitchFamily="34" charset="0"/>
                <a:cs typeface="Times New Roman" panose="02020603050405020304" pitchFamily="18" charset="0"/>
              </a:endParaRPr>
            </a:p>
          </p:txBody>
        </p:sp>
        <p:sp>
          <p:nvSpPr>
            <p:cNvPr id="48" name="직사각형 47">
              <a:extLst>
                <a:ext uri="{FF2B5EF4-FFF2-40B4-BE49-F238E27FC236}">
                  <a16:creationId xmlns:a16="http://schemas.microsoft.com/office/drawing/2014/main" id="{42461274-36FD-4534-8326-08DC627ABF70}"/>
                </a:ext>
              </a:extLst>
            </p:cNvPr>
            <p:cNvSpPr/>
            <p:nvPr/>
          </p:nvSpPr>
          <p:spPr>
            <a:xfrm>
              <a:off x="13833092" y="3863582"/>
              <a:ext cx="1315828" cy="1315828"/>
            </a:xfrm>
            <a:prstGeom prst="rect">
              <a:avLst/>
            </a:prstGeom>
            <a:solidFill>
              <a:schemeClr val="bg1">
                <a:lumMod val="75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2924"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IV</a:t>
              </a:r>
              <a:endParaRPr lang="ko-KR" altLang="en-US" sz="2924" dirty="0">
                <a:solidFill>
                  <a:srgbClr val="FF0000"/>
                </a:solidFill>
                <a:latin typeface="SamsungOne-400" panose="020B0503030303020204" pitchFamily="34" charset="0"/>
                <a:cs typeface="Times New Roman" panose="02020603050405020304" pitchFamily="18" charset="0"/>
              </a:endParaRPr>
            </a:p>
          </p:txBody>
        </p:sp>
        <p:sp>
          <p:nvSpPr>
            <p:cNvPr id="49" name="직사각형 48">
              <a:extLst>
                <a:ext uri="{FF2B5EF4-FFF2-40B4-BE49-F238E27FC236}">
                  <a16:creationId xmlns:a16="http://schemas.microsoft.com/office/drawing/2014/main" id="{572C0324-5E97-4020-82CF-E7953DBDD889}"/>
                </a:ext>
              </a:extLst>
            </p:cNvPr>
            <p:cNvSpPr/>
            <p:nvPr/>
          </p:nvSpPr>
          <p:spPr>
            <a:xfrm>
              <a:off x="15242838" y="3859211"/>
              <a:ext cx="1315828" cy="1315828"/>
            </a:xfrm>
            <a:prstGeom prst="rect">
              <a:avLst/>
            </a:prstGeom>
            <a:solidFill>
              <a:schemeClr val="bg1">
                <a:lumMod val="75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2924"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II</a:t>
              </a:r>
              <a:endParaRPr lang="ko-KR" altLang="en-US" sz="2924" dirty="0">
                <a:solidFill>
                  <a:srgbClr val="FF0000"/>
                </a:solidFill>
                <a:latin typeface="SamsungOne-400" panose="020B0503030303020204" pitchFamily="34" charset="0"/>
                <a:cs typeface="Times New Roman" panose="02020603050405020304" pitchFamily="18" charset="0"/>
              </a:endParaRPr>
            </a:p>
          </p:txBody>
        </p:sp>
        <p:sp>
          <p:nvSpPr>
            <p:cNvPr id="50" name="TextBox 49">
              <a:extLst>
                <a:ext uri="{FF2B5EF4-FFF2-40B4-BE49-F238E27FC236}">
                  <a16:creationId xmlns:a16="http://schemas.microsoft.com/office/drawing/2014/main" id="{EC0AB362-0E59-4372-B48C-7B9DDAAD2F1D}"/>
                </a:ext>
              </a:extLst>
            </p:cNvPr>
            <p:cNvSpPr txBox="1"/>
            <p:nvPr/>
          </p:nvSpPr>
          <p:spPr>
            <a:xfrm>
              <a:off x="16702622" y="2048628"/>
              <a:ext cx="1720526" cy="317331"/>
            </a:xfrm>
            <a:prstGeom prst="rect">
              <a:avLst/>
            </a:prstGeom>
            <a:noFill/>
          </p:spPr>
          <p:txBody>
            <a:bodyPr wrap="square" rtlCol="0">
              <a:spAutoFit/>
              <a:scene3d>
                <a:camera prst="orthographicFront"/>
                <a:lightRig rig="threePt" dir="t"/>
              </a:scene3d>
              <a:sp3d>
                <a:bevelT w="0" h="6350"/>
              </a:sp3d>
            </a:bodyPr>
            <a:lstStyle/>
            <a:p>
              <a:pPr algn="ctr"/>
              <a:r>
                <a:rPr lang="vi-VN" altLang="ko-KR" sz="1462" dirty="0">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Ư</a:t>
              </a:r>
              <a:r>
                <a:rPr lang="en-US" altLang="ko-KR" sz="1462" dirty="0">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u </a:t>
              </a:r>
              <a:r>
                <a:rPr lang="en-US" altLang="ko-KR" sz="1462" dirty="0" err="1">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tiên</a:t>
              </a:r>
              <a:r>
                <a:rPr lang="en-US" altLang="ko-KR" sz="1462" dirty="0">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62" dirty="0" err="1">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cao</a:t>
              </a:r>
              <a:r>
                <a:rPr lang="en-US" altLang="ko-KR" sz="1462" dirty="0">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62" dirty="0" err="1">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cấp</a:t>
              </a:r>
              <a:endParaRPr lang="ko-KR" altLang="en-US" sz="1462" dirty="0">
                <a:solidFill>
                  <a:srgbClr val="00B050"/>
                </a:solidFill>
                <a:latin typeface="SamsungOne-400" panose="020B0503030303020204" pitchFamily="34" charset="0"/>
                <a:cs typeface="Times New Roman" panose="02020603050405020304" pitchFamily="18" charset="0"/>
              </a:endParaRPr>
            </a:p>
          </p:txBody>
        </p:sp>
        <p:sp>
          <p:nvSpPr>
            <p:cNvPr id="51" name="TextBox 50">
              <a:extLst>
                <a:ext uri="{FF2B5EF4-FFF2-40B4-BE49-F238E27FC236}">
                  <a16:creationId xmlns:a16="http://schemas.microsoft.com/office/drawing/2014/main" id="{49B2C5BE-3506-48A0-999B-B78D58A4EE11}"/>
                </a:ext>
              </a:extLst>
            </p:cNvPr>
            <p:cNvSpPr txBox="1"/>
            <p:nvPr/>
          </p:nvSpPr>
          <p:spPr>
            <a:xfrm>
              <a:off x="14650638" y="5297437"/>
              <a:ext cx="1086986" cy="317331"/>
            </a:xfrm>
            <a:prstGeom prst="rect">
              <a:avLst/>
            </a:prstGeom>
            <a:noFill/>
          </p:spPr>
          <p:txBody>
            <a:bodyPr wrap="square" rtlCol="0">
              <a:spAutoFit/>
              <a:scene3d>
                <a:camera prst="orthographicFront"/>
                <a:lightRig rig="threePt" dir="t"/>
              </a:scene3d>
              <a:sp3d>
                <a:bevelT w="0" h="6350"/>
              </a:sp3d>
            </a:bodyPr>
            <a:lstStyle/>
            <a:p>
              <a:pPr algn="ctr"/>
              <a:r>
                <a:rPr lang="en-US" altLang="ko-KR" sz="1400"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Khó</a:t>
              </a:r>
              <a:r>
                <a:rPr lang="en-US" altLang="ko-KR" sz="1400"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a:t>
              </a:r>
              <a:endParaRPr lang="ko-KR" altLang="en-US" sz="1400" dirty="0">
                <a:solidFill>
                  <a:srgbClr val="193EB0"/>
                </a:solidFill>
                <a:latin typeface="SamsungOne-400" panose="020B0503030303020204" pitchFamily="34" charset="0"/>
                <a:cs typeface="Times New Roman" panose="02020603050405020304" pitchFamily="18" charset="0"/>
              </a:endParaRPr>
            </a:p>
          </p:txBody>
        </p:sp>
        <p:sp>
          <p:nvSpPr>
            <p:cNvPr id="52" name="TextBox 51">
              <a:extLst>
                <a:ext uri="{FF2B5EF4-FFF2-40B4-BE49-F238E27FC236}">
                  <a16:creationId xmlns:a16="http://schemas.microsoft.com/office/drawing/2014/main" id="{7710A50A-66CD-488A-B8A1-79BFC6FF381C}"/>
                </a:ext>
              </a:extLst>
            </p:cNvPr>
            <p:cNvSpPr txBox="1"/>
            <p:nvPr/>
          </p:nvSpPr>
          <p:spPr>
            <a:xfrm>
              <a:off x="12553372" y="3666850"/>
              <a:ext cx="1207786" cy="523220"/>
            </a:xfrm>
            <a:prstGeom prst="rect">
              <a:avLst/>
            </a:prstGeom>
            <a:noFill/>
          </p:spPr>
          <p:txBody>
            <a:bodyPr wrap="square" rtlCol="0">
              <a:spAutoFit/>
              <a:scene3d>
                <a:camera prst="orthographicFront"/>
                <a:lightRig rig="threePt" dir="t"/>
              </a:scene3d>
              <a:sp3d>
                <a:bevelT w="0" h="6350"/>
              </a:sp3d>
            </a:bodyPr>
            <a:lstStyle/>
            <a:p>
              <a:pPr algn="ctr"/>
              <a:r>
                <a:rPr lang="en-US" altLang="ko-KR" sz="1400"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Tác</a:t>
              </a:r>
              <a:r>
                <a:rPr lang="en-US" altLang="ko-KR" sz="1400"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động</a:t>
              </a:r>
              <a:r>
                <a:rPr lang="en-US" altLang="ko-KR" sz="1400"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thấp</a:t>
              </a:r>
              <a:endParaRPr lang="ko-KR" altLang="en-US" sz="1400" dirty="0">
                <a:solidFill>
                  <a:srgbClr val="193EB0"/>
                </a:solidFill>
                <a:latin typeface="SamsungOne-400" panose="020B0503030303020204" pitchFamily="34" charset="0"/>
                <a:cs typeface="Times New Roman" panose="02020603050405020304" pitchFamily="18" charset="0"/>
              </a:endParaRPr>
            </a:p>
          </p:txBody>
        </p:sp>
        <p:sp>
          <p:nvSpPr>
            <p:cNvPr id="53" name="TextBox 52">
              <a:extLst>
                <a:ext uri="{FF2B5EF4-FFF2-40B4-BE49-F238E27FC236}">
                  <a16:creationId xmlns:a16="http://schemas.microsoft.com/office/drawing/2014/main" id="{39C0ADB8-01E1-408B-9BE6-A51B65FCDFD8}"/>
                </a:ext>
              </a:extLst>
            </p:cNvPr>
            <p:cNvSpPr txBox="1"/>
            <p:nvPr/>
          </p:nvSpPr>
          <p:spPr>
            <a:xfrm>
              <a:off x="11965115" y="5281842"/>
              <a:ext cx="1720526" cy="317331"/>
            </a:xfrm>
            <a:prstGeom prst="rect">
              <a:avLst/>
            </a:prstGeom>
            <a:noFill/>
          </p:spPr>
          <p:txBody>
            <a:bodyPr wrap="square" rtlCol="0">
              <a:spAutoFit/>
              <a:scene3d>
                <a:camera prst="orthographicFront"/>
                <a:lightRig rig="threePt" dir="t"/>
              </a:scene3d>
              <a:sp3d>
                <a:bevelT w="0" h="6350"/>
              </a:sp3d>
            </a:bodyPr>
            <a:lstStyle/>
            <a:p>
              <a:pPr algn="ctr"/>
              <a:r>
                <a:rPr lang="vi-VN" altLang="ko-KR" sz="1462" dirty="0">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Ư</a:t>
              </a:r>
              <a:r>
                <a:rPr lang="en-US" altLang="ko-KR" sz="1462" dirty="0">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u </a:t>
              </a:r>
              <a:r>
                <a:rPr lang="en-US" altLang="ko-KR" sz="1462" dirty="0" err="1">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tiên</a:t>
              </a:r>
              <a:r>
                <a:rPr lang="en-US" altLang="ko-KR" sz="1462" dirty="0">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62" dirty="0" err="1">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thấp</a:t>
              </a:r>
              <a:r>
                <a:rPr lang="en-US" altLang="ko-KR" sz="1462" dirty="0">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62" dirty="0" err="1">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nhất</a:t>
              </a:r>
              <a:endParaRPr lang="ko-KR" altLang="en-US" sz="1462" dirty="0">
                <a:solidFill>
                  <a:srgbClr val="00B050"/>
                </a:solidFill>
                <a:latin typeface="SamsungOne-400" panose="020B0503030303020204" pitchFamily="34" charset="0"/>
                <a:cs typeface="Times New Roman" panose="02020603050405020304" pitchFamily="18" charset="0"/>
              </a:endParaRPr>
            </a:p>
          </p:txBody>
        </p:sp>
        <p:cxnSp>
          <p:nvCxnSpPr>
            <p:cNvPr id="54" name="직선 화살표 연결선 53">
              <a:extLst>
                <a:ext uri="{FF2B5EF4-FFF2-40B4-BE49-F238E27FC236}">
                  <a16:creationId xmlns:a16="http://schemas.microsoft.com/office/drawing/2014/main" id="{32B13917-EA2A-4CFE-8181-732065D8AF71}"/>
                </a:ext>
              </a:extLst>
            </p:cNvPr>
            <p:cNvCxnSpPr>
              <a:cxnSpLocks/>
              <a:stCxn id="53" idx="0"/>
            </p:cNvCxnSpPr>
            <p:nvPr/>
          </p:nvCxnSpPr>
          <p:spPr>
            <a:xfrm flipV="1">
              <a:off x="12825378" y="4637012"/>
              <a:ext cx="1368985" cy="64483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5D7DD6C3-1531-4B42-876C-E1B66BBEF385}"/>
                </a:ext>
              </a:extLst>
            </p:cNvPr>
            <p:cNvCxnSpPr>
              <a:cxnSpLocks/>
              <a:stCxn id="50" idx="2"/>
            </p:cNvCxnSpPr>
            <p:nvPr/>
          </p:nvCxnSpPr>
          <p:spPr>
            <a:xfrm flipH="1">
              <a:off x="16061263" y="2365959"/>
              <a:ext cx="1501622" cy="728003"/>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1.2. </a:t>
              </a:r>
              <a:r>
                <a:rPr lang="en-US" altLang="ko-KR" dirty="0" err="1">
                  <a:solidFill>
                    <a:prstClr val="white"/>
                  </a:solidFill>
                  <a:latin typeface="iCiel Samsung Sharp Sans Medium" pitchFamily="2" charset="0"/>
                  <a:cs typeface="iCiel Samsung Sharp Sans Medium" pitchFamily="2" charset="0"/>
                </a:rPr>
                <a:t>Tìm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kiếm</a:t>
              </a:r>
              <a:r>
                <a:rPr lang="en-US" altLang="ko-KR" dirty="0">
                  <a:solidFill>
                    <a:prstClr val="white"/>
                  </a:solidFill>
                  <a:latin typeface="iCiel Samsung Sharp Sans Medium" pitchFamily="2" charset="0"/>
                  <a:cs typeface="iCiel Samsung Sharp Sans Medium" pitchFamily="2" charset="0"/>
                </a:rPr>
                <a:t> ý </a:t>
              </a:r>
              <a:r>
                <a:rPr lang="en-US" altLang="ko-KR" dirty="0" err="1">
                  <a:solidFill>
                    <a:prstClr val="white"/>
                  </a:solidFill>
                  <a:latin typeface="iCiel Samsung Sharp Sans Medium" pitchFamily="2" charset="0"/>
                  <a:cs typeface="iCiel Samsung Sharp Sans Medium" pitchFamily="2" charset="0"/>
                </a:rPr>
                <a:t>tưởng</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Dự</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án</a:t>
              </a:r>
              <a:endParaRPr lang="en-US" altLang="ko-KR"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01</a:t>
              </a:r>
            </a:p>
          </p:txBody>
        </p:sp>
      </p:grpSp>
    </p:spTree>
    <p:extLst>
      <p:ext uri="{BB962C8B-B14F-4D97-AF65-F5344CB8AC3E}">
        <p14:creationId xmlns:p14="http://schemas.microsoft.com/office/powerpoint/2010/main" val="1831734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직사각형 50">
            <a:extLst>
              <a:ext uri="{FF2B5EF4-FFF2-40B4-BE49-F238E27FC236}">
                <a16:creationId xmlns:a16="http://schemas.microsoft.com/office/drawing/2014/main" id="{9679C859-1E62-4247-81EE-9E2210B7D0F7}"/>
              </a:ext>
            </a:extLst>
          </p:cNvPr>
          <p:cNvSpPr/>
          <p:nvPr/>
        </p:nvSpPr>
        <p:spPr>
          <a:xfrm>
            <a:off x="546895" y="1477682"/>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Tìm</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kiếm</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ý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tưởng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án</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54" name="그룹 53">
            <a:extLst>
              <a:ext uri="{FF2B5EF4-FFF2-40B4-BE49-F238E27FC236}">
                <a16:creationId xmlns:a16="http://schemas.microsoft.com/office/drawing/2014/main" id="{C74273AE-C20D-482A-9B9B-7B0BD9E25809}"/>
              </a:ext>
            </a:extLst>
          </p:cNvPr>
          <p:cNvGrpSpPr/>
          <p:nvPr/>
        </p:nvGrpSpPr>
        <p:grpSpPr>
          <a:xfrm>
            <a:off x="558800" y="2039646"/>
            <a:ext cx="8785225" cy="215444"/>
            <a:chOff x="1027113" y="2045625"/>
            <a:chExt cx="8785225" cy="215444"/>
          </a:xfrm>
        </p:grpSpPr>
        <p:sp>
          <p:nvSpPr>
            <p:cNvPr id="55" name="직사각형 54">
              <a:extLst>
                <a:ext uri="{FF2B5EF4-FFF2-40B4-BE49-F238E27FC236}">
                  <a16:creationId xmlns:a16="http://schemas.microsoft.com/office/drawing/2014/main" id="{D60FD50A-9EAA-4927-8CFD-0C8E288978A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56" name="직사각형 55">
              <a:extLst>
                <a:ext uri="{FF2B5EF4-FFF2-40B4-BE49-F238E27FC236}">
                  <a16:creationId xmlns:a16="http://schemas.microsoft.com/office/drawing/2014/main" id="{BF8E98BC-268C-445B-A724-5B14EF493A6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Phương pháp tiếp cận từ dưới lên - Khám phá dữ liệu:</a:t>
              </a:r>
            </a:p>
          </p:txBody>
        </p:sp>
      </p:grpSp>
      <p:sp>
        <p:nvSpPr>
          <p:cNvPr id="57" name="Rectangle 12">
            <a:extLst>
              <a:ext uri="{FF2B5EF4-FFF2-40B4-BE49-F238E27FC236}">
                <a16:creationId xmlns:a16="http://schemas.microsoft.com/office/drawing/2014/main" id="{6B4B6D7A-0CD2-4AF9-A530-EFA09760BC21}"/>
              </a:ext>
            </a:extLst>
          </p:cNvPr>
          <p:cNvSpPr/>
          <p:nvPr/>
        </p:nvSpPr>
        <p:spPr>
          <a:xfrm>
            <a:off x="711201" y="237047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Khám phá dữ liệu thô để tìm ra các vấn đề và ý tưởng dự án có giá trị.</a:t>
            </a:r>
          </a:p>
        </p:txBody>
      </p:sp>
      <p:grpSp>
        <p:nvGrpSpPr>
          <p:cNvPr id="58" name="그룹 57">
            <a:extLst>
              <a:ext uri="{FF2B5EF4-FFF2-40B4-BE49-F238E27FC236}">
                <a16:creationId xmlns:a16="http://schemas.microsoft.com/office/drawing/2014/main" id="{2F6E27B2-8F6D-40FF-A65E-127300BAA093}"/>
              </a:ext>
            </a:extLst>
          </p:cNvPr>
          <p:cNvGrpSpPr/>
          <p:nvPr/>
        </p:nvGrpSpPr>
        <p:grpSpPr>
          <a:xfrm>
            <a:off x="3127542" y="3085543"/>
            <a:ext cx="4911557" cy="2982467"/>
            <a:chOff x="14284769" y="2728826"/>
            <a:chExt cx="4911557" cy="2982467"/>
          </a:xfrm>
        </p:grpSpPr>
        <p:sp>
          <p:nvSpPr>
            <p:cNvPr id="59" name="원통형 58">
              <a:extLst>
                <a:ext uri="{FF2B5EF4-FFF2-40B4-BE49-F238E27FC236}">
                  <a16:creationId xmlns:a16="http://schemas.microsoft.com/office/drawing/2014/main" id="{1ED4192B-7BA8-4AAD-BDB5-1CF181AA3DD9}"/>
                </a:ext>
              </a:extLst>
            </p:cNvPr>
            <p:cNvSpPr/>
            <p:nvPr/>
          </p:nvSpPr>
          <p:spPr>
            <a:xfrm>
              <a:off x="15244624" y="4649659"/>
              <a:ext cx="584813" cy="438609"/>
            </a:xfrm>
            <a:prstGeom prst="can">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400" panose="020B0503030303020204" pitchFamily="34" charset="0"/>
              </a:endParaRPr>
            </a:p>
          </p:txBody>
        </p:sp>
        <p:sp>
          <p:nvSpPr>
            <p:cNvPr id="60" name="사다리꼴 59">
              <a:extLst>
                <a:ext uri="{FF2B5EF4-FFF2-40B4-BE49-F238E27FC236}">
                  <a16:creationId xmlns:a16="http://schemas.microsoft.com/office/drawing/2014/main" id="{71FF1EDA-3A93-46E8-B04D-8F270C37BE07}"/>
                </a:ext>
              </a:extLst>
            </p:cNvPr>
            <p:cNvSpPr/>
            <p:nvPr/>
          </p:nvSpPr>
          <p:spPr>
            <a:xfrm rot="10800000">
              <a:off x="14367406" y="3571651"/>
              <a:ext cx="2339250" cy="1195413"/>
            </a:xfrm>
            <a:prstGeom prst="trapezoid">
              <a:avLst>
                <a:gd name="adj" fmla="val 73520"/>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400" panose="020B0503030303020204" pitchFamily="34" charset="0"/>
              </a:endParaRPr>
            </a:p>
          </p:txBody>
        </p:sp>
        <p:sp>
          <p:nvSpPr>
            <p:cNvPr id="61" name="타원 60">
              <a:extLst>
                <a:ext uri="{FF2B5EF4-FFF2-40B4-BE49-F238E27FC236}">
                  <a16:creationId xmlns:a16="http://schemas.microsoft.com/office/drawing/2014/main" id="{615D7057-5FE9-49C3-9820-CBB626584938}"/>
                </a:ext>
              </a:extLst>
            </p:cNvPr>
            <p:cNvSpPr/>
            <p:nvPr/>
          </p:nvSpPr>
          <p:spPr>
            <a:xfrm>
              <a:off x="14367406" y="3429000"/>
              <a:ext cx="2339250" cy="292406"/>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400" panose="020B0503030303020204" pitchFamily="34" charset="0"/>
              </a:endParaRPr>
            </a:p>
          </p:txBody>
        </p:sp>
        <p:sp>
          <p:nvSpPr>
            <p:cNvPr id="62" name="직사각형 61">
              <a:extLst>
                <a:ext uri="{FF2B5EF4-FFF2-40B4-BE49-F238E27FC236}">
                  <a16:creationId xmlns:a16="http://schemas.microsoft.com/office/drawing/2014/main" id="{FBAA84F3-D3E5-4B47-9D3B-D0BC6A20EDF0}"/>
                </a:ext>
              </a:extLst>
            </p:cNvPr>
            <p:cNvSpPr/>
            <p:nvPr/>
          </p:nvSpPr>
          <p:spPr>
            <a:xfrm>
              <a:off x="15248161" y="4481657"/>
              <a:ext cx="577740" cy="477457"/>
            </a:xfrm>
            <a:prstGeom prst="rect">
              <a:avLst/>
            </a:prstGeom>
            <a:solidFill>
              <a:srgbClr val="D9D9D9"/>
            </a:solidFill>
            <a:ln>
              <a:solidFill>
                <a:schemeClr val="accent5">
                  <a:lumMod val="20000"/>
                  <a:lumOff val="8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dirty="0">
                <a:latin typeface="SamsungOne-400" panose="020B0503030303020204" pitchFamily="34" charset="0"/>
              </a:endParaRPr>
            </a:p>
          </p:txBody>
        </p:sp>
        <p:sp>
          <p:nvSpPr>
            <p:cNvPr id="63" name="타원 62">
              <a:extLst>
                <a:ext uri="{FF2B5EF4-FFF2-40B4-BE49-F238E27FC236}">
                  <a16:creationId xmlns:a16="http://schemas.microsoft.com/office/drawing/2014/main" id="{E3ABE081-5BAF-4FB3-9277-2811C2C0338A}"/>
                </a:ext>
              </a:extLst>
            </p:cNvPr>
            <p:cNvSpPr/>
            <p:nvPr/>
          </p:nvSpPr>
          <p:spPr>
            <a:xfrm>
              <a:off x="14651637" y="2795532"/>
              <a:ext cx="102566" cy="290011"/>
            </a:xfrm>
            <a:prstGeom prst="ellipse">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400" panose="020B0503030303020204" pitchFamily="34" charset="0"/>
              </a:endParaRPr>
            </a:p>
          </p:txBody>
        </p:sp>
        <p:sp>
          <p:nvSpPr>
            <p:cNvPr id="64" name="타원 63">
              <a:extLst>
                <a:ext uri="{FF2B5EF4-FFF2-40B4-BE49-F238E27FC236}">
                  <a16:creationId xmlns:a16="http://schemas.microsoft.com/office/drawing/2014/main" id="{3F03984C-0143-42FB-9BFB-D1ED85B4433D}"/>
                </a:ext>
              </a:extLst>
            </p:cNvPr>
            <p:cNvSpPr/>
            <p:nvPr/>
          </p:nvSpPr>
          <p:spPr>
            <a:xfrm>
              <a:off x="15008846" y="2974233"/>
              <a:ext cx="183910" cy="63960"/>
            </a:xfrm>
            <a:prstGeom prst="ellipse">
              <a:avLst/>
            </a:prstGeom>
            <a:solidFill>
              <a:schemeClr val="accent6">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400" panose="020B0503030303020204" pitchFamily="34" charset="0"/>
              </a:endParaRPr>
            </a:p>
          </p:txBody>
        </p:sp>
        <p:sp>
          <p:nvSpPr>
            <p:cNvPr id="65" name="타원 64">
              <a:extLst>
                <a:ext uri="{FF2B5EF4-FFF2-40B4-BE49-F238E27FC236}">
                  <a16:creationId xmlns:a16="http://schemas.microsoft.com/office/drawing/2014/main" id="{DB25A4E0-5D84-4D25-9003-C8EF33DF1DE1}"/>
                </a:ext>
              </a:extLst>
            </p:cNvPr>
            <p:cNvSpPr/>
            <p:nvPr/>
          </p:nvSpPr>
          <p:spPr>
            <a:xfrm>
              <a:off x="15868270" y="2784923"/>
              <a:ext cx="102566" cy="189311"/>
            </a:xfrm>
            <a:prstGeom prst="ellipse">
              <a:avLst/>
            </a:prstGeom>
            <a:solidFill>
              <a:schemeClr val="accent5">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400" panose="020B0503030303020204" pitchFamily="34" charset="0"/>
              </a:endParaRPr>
            </a:p>
          </p:txBody>
        </p:sp>
        <p:sp>
          <p:nvSpPr>
            <p:cNvPr id="66" name="타원 65">
              <a:extLst>
                <a:ext uri="{FF2B5EF4-FFF2-40B4-BE49-F238E27FC236}">
                  <a16:creationId xmlns:a16="http://schemas.microsoft.com/office/drawing/2014/main" id="{E7411273-54EE-457F-A31B-CA34AD5DFABB}"/>
                </a:ext>
              </a:extLst>
            </p:cNvPr>
            <p:cNvSpPr/>
            <p:nvPr/>
          </p:nvSpPr>
          <p:spPr>
            <a:xfrm>
              <a:off x="15537031" y="2728826"/>
              <a:ext cx="73059" cy="223162"/>
            </a:xfrm>
            <a:prstGeom prst="ellipse">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400" panose="020B0503030303020204" pitchFamily="34" charset="0"/>
              </a:endParaRPr>
            </a:p>
          </p:txBody>
        </p:sp>
        <p:sp>
          <p:nvSpPr>
            <p:cNvPr id="67" name="타원 66">
              <a:extLst>
                <a:ext uri="{FF2B5EF4-FFF2-40B4-BE49-F238E27FC236}">
                  <a16:creationId xmlns:a16="http://schemas.microsoft.com/office/drawing/2014/main" id="{A383ECDA-81E7-4432-BEB2-84F35D1BABAD}"/>
                </a:ext>
              </a:extLst>
            </p:cNvPr>
            <p:cNvSpPr/>
            <p:nvPr/>
          </p:nvSpPr>
          <p:spPr>
            <a:xfrm>
              <a:off x="15693275" y="3107796"/>
              <a:ext cx="183909" cy="93702"/>
            </a:xfrm>
            <a:prstGeom prst="ellipse">
              <a:avLst/>
            </a:prstGeom>
            <a:solidFill>
              <a:schemeClr val="accent5">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400" panose="020B0503030303020204" pitchFamily="34" charset="0"/>
              </a:endParaRPr>
            </a:p>
          </p:txBody>
        </p:sp>
        <p:sp>
          <p:nvSpPr>
            <p:cNvPr id="68" name="타원 67">
              <a:extLst>
                <a:ext uri="{FF2B5EF4-FFF2-40B4-BE49-F238E27FC236}">
                  <a16:creationId xmlns:a16="http://schemas.microsoft.com/office/drawing/2014/main" id="{0838FC33-414B-4DCC-8751-4932F5E7E330}"/>
                </a:ext>
              </a:extLst>
            </p:cNvPr>
            <p:cNvSpPr/>
            <p:nvPr/>
          </p:nvSpPr>
          <p:spPr>
            <a:xfrm>
              <a:off x="16188343" y="2951987"/>
              <a:ext cx="102566" cy="108266"/>
            </a:xfrm>
            <a:prstGeom prst="ellipse">
              <a:avLst/>
            </a:prstGeom>
            <a:solidFill>
              <a:schemeClr val="accent5">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400" panose="020B0503030303020204" pitchFamily="34" charset="0"/>
              </a:endParaRPr>
            </a:p>
          </p:txBody>
        </p:sp>
        <p:sp>
          <p:nvSpPr>
            <p:cNvPr id="69" name="타원 68">
              <a:extLst>
                <a:ext uri="{FF2B5EF4-FFF2-40B4-BE49-F238E27FC236}">
                  <a16:creationId xmlns:a16="http://schemas.microsoft.com/office/drawing/2014/main" id="{37FC5463-D8F6-4C80-8C03-2F921CAF4BA9}"/>
                </a:ext>
              </a:extLst>
            </p:cNvPr>
            <p:cNvSpPr/>
            <p:nvPr/>
          </p:nvSpPr>
          <p:spPr>
            <a:xfrm>
              <a:off x="15297089" y="3070197"/>
              <a:ext cx="102566" cy="108266"/>
            </a:xfrm>
            <a:prstGeom prst="ellipse">
              <a:avLst/>
            </a:prstGeom>
            <a:solidFill>
              <a:schemeClr val="accent5">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400" panose="020B0503030303020204" pitchFamily="34" charset="0"/>
              </a:endParaRPr>
            </a:p>
          </p:txBody>
        </p:sp>
        <p:sp>
          <p:nvSpPr>
            <p:cNvPr id="70" name="타원 69">
              <a:extLst>
                <a:ext uri="{FF2B5EF4-FFF2-40B4-BE49-F238E27FC236}">
                  <a16:creationId xmlns:a16="http://schemas.microsoft.com/office/drawing/2014/main" id="{8D33492A-A643-4DD7-94B1-7B982BFDC78D}"/>
                </a:ext>
              </a:extLst>
            </p:cNvPr>
            <p:cNvSpPr/>
            <p:nvPr/>
          </p:nvSpPr>
          <p:spPr>
            <a:xfrm>
              <a:off x="14870842" y="3124329"/>
              <a:ext cx="102566" cy="108266"/>
            </a:xfrm>
            <a:prstGeom prst="ellipse">
              <a:avLst/>
            </a:prstGeom>
            <a:solidFill>
              <a:schemeClr val="accent5">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400" panose="020B0503030303020204" pitchFamily="34" charset="0"/>
              </a:endParaRPr>
            </a:p>
          </p:txBody>
        </p:sp>
        <p:sp>
          <p:nvSpPr>
            <p:cNvPr id="71" name="타원 70">
              <a:extLst>
                <a:ext uri="{FF2B5EF4-FFF2-40B4-BE49-F238E27FC236}">
                  <a16:creationId xmlns:a16="http://schemas.microsoft.com/office/drawing/2014/main" id="{2178EE08-9263-49BC-A5AE-9C161926D78C}"/>
                </a:ext>
              </a:extLst>
            </p:cNvPr>
            <p:cNvSpPr/>
            <p:nvPr/>
          </p:nvSpPr>
          <p:spPr>
            <a:xfrm>
              <a:off x="16422423" y="2829528"/>
              <a:ext cx="47090" cy="74270"/>
            </a:xfrm>
            <a:prstGeom prst="ellipse">
              <a:avLst/>
            </a:prstGeom>
            <a:solidFill>
              <a:schemeClr val="accent5">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400" panose="020B0503030303020204" pitchFamily="34" charset="0"/>
              </a:endParaRPr>
            </a:p>
          </p:txBody>
        </p:sp>
        <p:sp>
          <p:nvSpPr>
            <p:cNvPr id="72" name="타원 71">
              <a:extLst>
                <a:ext uri="{FF2B5EF4-FFF2-40B4-BE49-F238E27FC236}">
                  <a16:creationId xmlns:a16="http://schemas.microsoft.com/office/drawing/2014/main" id="{F2192690-A3CE-42AD-B752-C40991FDC7C5}"/>
                </a:ext>
              </a:extLst>
            </p:cNvPr>
            <p:cNvSpPr/>
            <p:nvPr/>
          </p:nvSpPr>
          <p:spPr>
            <a:xfrm>
              <a:off x="16833795" y="3006120"/>
              <a:ext cx="102566" cy="108266"/>
            </a:xfrm>
            <a:prstGeom prst="ellipse">
              <a:avLst/>
            </a:prstGeom>
            <a:solidFill>
              <a:schemeClr val="accent5">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400" panose="020B0503030303020204" pitchFamily="34" charset="0"/>
              </a:endParaRPr>
            </a:p>
          </p:txBody>
        </p:sp>
        <p:sp>
          <p:nvSpPr>
            <p:cNvPr id="73" name="타원 72">
              <a:extLst>
                <a:ext uri="{FF2B5EF4-FFF2-40B4-BE49-F238E27FC236}">
                  <a16:creationId xmlns:a16="http://schemas.microsoft.com/office/drawing/2014/main" id="{0B1DA78C-67E4-4D26-8F19-D83833AF49BF}"/>
                </a:ext>
              </a:extLst>
            </p:cNvPr>
            <p:cNvSpPr/>
            <p:nvPr/>
          </p:nvSpPr>
          <p:spPr>
            <a:xfrm>
              <a:off x="16422424" y="3150731"/>
              <a:ext cx="235192" cy="93702"/>
            </a:xfrm>
            <a:prstGeom prst="ellipse">
              <a:avLst/>
            </a:prstGeom>
            <a:solidFill>
              <a:schemeClr val="accent6">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400" panose="020B0503030303020204" pitchFamily="34" charset="0"/>
              </a:endParaRPr>
            </a:p>
          </p:txBody>
        </p:sp>
        <p:sp>
          <p:nvSpPr>
            <p:cNvPr id="74" name="타원 73">
              <a:extLst>
                <a:ext uri="{FF2B5EF4-FFF2-40B4-BE49-F238E27FC236}">
                  <a16:creationId xmlns:a16="http://schemas.microsoft.com/office/drawing/2014/main" id="{DDF4087A-BFAB-4C8B-960E-5CCE0957B36C}"/>
                </a:ext>
              </a:extLst>
            </p:cNvPr>
            <p:cNvSpPr/>
            <p:nvPr/>
          </p:nvSpPr>
          <p:spPr>
            <a:xfrm>
              <a:off x="14285309" y="2977278"/>
              <a:ext cx="183910" cy="108265"/>
            </a:xfrm>
            <a:prstGeom prst="ellipse">
              <a:avLst/>
            </a:prstGeom>
            <a:solidFill>
              <a:schemeClr val="accent6">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400" panose="020B0503030303020204" pitchFamily="34" charset="0"/>
              </a:endParaRPr>
            </a:p>
          </p:txBody>
        </p:sp>
        <p:sp>
          <p:nvSpPr>
            <p:cNvPr id="75" name="자유형: 도형 74">
              <a:extLst>
                <a:ext uri="{FF2B5EF4-FFF2-40B4-BE49-F238E27FC236}">
                  <a16:creationId xmlns:a16="http://schemas.microsoft.com/office/drawing/2014/main" id="{7178AA53-D997-4E29-BDAD-0549D344DBBC}"/>
                </a:ext>
              </a:extLst>
            </p:cNvPr>
            <p:cNvSpPr/>
            <p:nvPr/>
          </p:nvSpPr>
          <p:spPr>
            <a:xfrm>
              <a:off x="14284769" y="3353014"/>
              <a:ext cx="438609" cy="233925"/>
            </a:xfrm>
            <a:custGeom>
              <a:avLst/>
              <a:gdLst>
                <a:gd name="connsiteX0" fmla="*/ 0 w 522514"/>
                <a:gd name="connsiteY0" fmla="*/ 65 h 265676"/>
                <a:gd name="connsiteX1" fmla="*/ 278674 w 522514"/>
                <a:gd name="connsiteY1" fmla="*/ 43607 h 265676"/>
                <a:gd name="connsiteX2" fmla="*/ 522514 w 522514"/>
                <a:gd name="connsiteY2" fmla="*/ 265676 h 265676"/>
              </a:gdLst>
              <a:ahLst/>
              <a:cxnLst>
                <a:cxn ang="0">
                  <a:pos x="connsiteX0" y="connsiteY0"/>
                </a:cxn>
                <a:cxn ang="0">
                  <a:pos x="connsiteX1" y="connsiteY1"/>
                </a:cxn>
                <a:cxn ang="0">
                  <a:pos x="connsiteX2" y="connsiteY2"/>
                </a:cxn>
              </a:cxnLst>
              <a:rect l="l" t="t" r="r" b="b"/>
              <a:pathLst>
                <a:path w="522514" h="265676">
                  <a:moveTo>
                    <a:pt x="0" y="65"/>
                  </a:moveTo>
                  <a:cubicBezTo>
                    <a:pt x="95794" y="-298"/>
                    <a:pt x="191588" y="-661"/>
                    <a:pt x="278674" y="43607"/>
                  </a:cubicBezTo>
                  <a:cubicBezTo>
                    <a:pt x="365760" y="87875"/>
                    <a:pt x="444137" y="176775"/>
                    <a:pt x="522514" y="265676"/>
                  </a:cubicBezTo>
                </a:path>
              </a:pathLst>
            </a:custGeom>
            <a:noFill/>
            <a:ln w="19050">
              <a:solidFill>
                <a:srgbClr val="FF0000"/>
              </a:solidFill>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400" panose="020B0503030303020204" pitchFamily="34" charset="0"/>
              </a:endParaRPr>
            </a:p>
          </p:txBody>
        </p:sp>
        <p:sp>
          <p:nvSpPr>
            <p:cNvPr id="76" name="자유형: 도형 75">
              <a:extLst>
                <a:ext uri="{FF2B5EF4-FFF2-40B4-BE49-F238E27FC236}">
                  <a16:creationId xmlns:a16="http://schemas.microsoft.com/office/drawing/2014/main" id="{ADE1D032-9E75-460B-8F96-4F7E9813A733}"/>
                </a:ext>
              </a:extLst>
            </p:cNvPr>
            <p:cNvSpPr/>
            <p:nvPr/>
          </p:nvSpPr>
          <p:spPr>
            <a:xfrm flipH="1">
              <a:off x="16350684" y="3354156"/>
              <a:ext cx="438609" cy="233925"/>
            </a:xfrm>
            <a:custGeom>
              <a:avLst/>
              <a:gdLst>
                <a:gd name="connsiteX0" fmla="*/ 0 w 522514"/>
                <a:gd name="connsiteY0" fmla="*/ 65 h 265676"/>
                <a:gd name="connsiteX1" fmla="*/ 278674 w 522514"/>
                <a:gd name="connsiteY1" fmla="*/ 43607 h 265676"/>
                <a:gd name="connsiteX2" fmla="*/ 522514 w 522514"/>
                <a:gd name="connsiteY2" fmla="*/ 265676 h 265676"/>
              </a:gdLst>
              <a:ahLst/>
              <a:cxnLst>
                <a:cxn ang="0">
                  <a:pos x="connsiteX0" y="connsiteY0"/>
                </a:cxn>
                <a:cxn ang="0">
                  <a:pos x="connsiteX1" y="connsiteY1"/>
                </a:cxn>
                <a:cxn ang="0">
                  <a:pos x="connsiteX2" y="connsiteY2"/>
                </a:cxn>
              </a:cxnLst>
              <a:rect l="l" t="t" r="r" b="b"/>
              <a:pathLst>
                <a:path w="522514" h="265676">
                  <a:moveTo>
                    <a:pt x="0" y="65"/>
                  </a:moveTo>
                  <a:cubicBezTo>
                    <a:pt x="95794" y="-298"/>
                    <a:pt x="191588" y="-661"/>
                    <a:pt x="278674" y="43607"/>
                  </a:cubicBezTo>
                  <a:cubicBezTo>
                    <a:pt x="365760" y="87875"/>
                    <a:pt x="444137" y="176775"/>
                    <a:pt x="522514" y="265676"/>
                  </a:cubicBezTo>
                </a:path>
              </a:pathLst>
            </a:custGeom>
            <a:noFill/>
            <a:ln w="19050">
              <a:solidFill>
                <a:srgbClr val="FF0000"/>
              </a:solidFill>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400" panose="020B0503030303020204" pitchFamily="34" charset="0"/>
              </a:endParaRPr>
            </a:p>
          </p:txBody>
        </p:sp>
        <p:cxnSp>
          <p:nvCxnSpPr>
            <p:cNvPr id="77" name="직선 화살표 연결선 76">
              <a:extLst>
                <a:ext uri="{FF2B5EF4-FFF2-40B4-BE49-F238E27FC236}">
                  <a16:creationId xmlns:a16="http://schemas.microsoft.com/office/drawing/2014/main" id="{4D20F406-7DFA-4057-AB7F-5E0DF4C0D3D0}"/>
                </a:ext>
              </a:extLst>
            </p:cNvPr>
            <p:cNvCxnSpPr/>
            <p:nvPr/>
          </p:nvCxnSpPr>
          <p:spPr>
            <a:xfrm>
              <a:off x="15562950" y="3319110"/>
              <a:ext cx="0" cy="233925"/>
            </a:xfrm>
            <a:prstGeom prst="straightConnector1">
              <a:avLst/>
            </a:prstGeom>
            <a:ln w="190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E9A744F1-49FF-4A94-968D-3FCFE168A7A3}"/>
                </a:ext>
              </a:extLst>
            </p:cNvPr>
            <p:cNvCxnSpPr/>
            <p:nvPr/>
          </p:nvCxnSpPr>
          <p:spPr>
            <a:xfrm>
              <a:off x="15100800" y="3326183"/>
              <a:ext cx="0" cy="233925"/>
            </a:xfrm>
            <a:prstGeom prst="straightConnector1">
              <a:avLst/>
            </a:prstGeom>
            <a:ln w="190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4370A4ED-CF88-4C3E-9B12-29204664E655}"/>
                </a:ext>
              </a:extLst>
            </p:cNvPr>
            <p:cNvCxnSpPr/>
            <p:nvPr/>
          </p:nvCxnSpPr>
          <p:spPr>
            <a:xfrm>
              <a:off x="16020348" y="3329720"/>
              <a:ext cx="0" cy="233925"/>
            </a:xfrm>
            <a:prstGeom prst="straightConnector1">
              <a:avLst/>
            </a:prstGeom>
            <a:ln w="190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AC7A5EC1-B53E-452A-919E-3A19D0C5A6BD}"/>
                </a:ext>
              </a:extLst>
            </p:cNvPr>
            <p:cNvCxnSpPr/>
            <p:nvPr/>
          </p:nvCxnSpPr>
          <p:spPr>
            <a:xfrm>
              <a:off x="15383738" y="5136987"/>
              <a:ext cx="0" cy="233925"/>
            </a:xfrm>
            <a:prstGeom prst="straightConnector1">
              <a:avLst/>
            </a:prstGeom>
            <a:ln w="12700">
              <a:solidFill>
                <a:srgbClr val="193EB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441CBEB6-B6D2-4493-B123-3F97C779A32C}"/>
                </a:ext>
              </a:extLst>
            </p:cNvPr>
            <p:cNvCxnSpPr/>
            <p:nvPr/>
          </p:nvCxnSpPr>
          <p:spPr>
            <a:xfrm>
              <a:off x="15550013" y="5136987"/>
              <a:ext cx="0" cy="233925"/>
            </a:xfrm>
            <a:prstGeom prst="straightConnector1">
              <a:avLst/>
            </a:prstGeom>
            <a:ln w="12700">
              <a:solidFill>
                <a:srgbClr val="193EB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8F3F6479-106F-44F2-9EF0-D303F46223C9}"/>
                </a:ext>
              </a:extLst>
            </p:cNvPr>
            <p:cNvCxnSpPr/>
            <p:nvPr/>
          </p:nvCxnSpPr>
          <p:spPr>
            <a:xfrm>
              <a:off x="15712171" y="5136987"/>
              <a:ext cx="0" cy="233925"/>
            </a:xfrm>
            <a:prstGeom prst="straightConnector1">
              <a:avLst/>
            </a:prstGeom>
            <a:ln w="12700">
              <a:solidFill>
                <a:srgbClr val="193EB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CDB9BDC-798E-4A73-874F-4C25952CB596}"/>
                </a:ext>
              </a:extLst>
            </p:cNvPr>
            <p:cNvSpPr txBox="1"/>
            <p:nvPr/>
          </p:nvSpPr>
          <p:spPr>
            <a:xfrm>
              <a:off x="14997074" y="5393962"/>
              <a:ext cx="1114066" cy="317331"/>
            </a:xfrm>
            <a:prstGeom prst="rect">
              <a:avLst/>
            </a:prstGeom>
            <a:noFill/>
          </p:spPr>
          <p:txBody>
            <a:bodyPr wrap="square" rtlCol="0">
              <a:spAutoFit/>
            </a:bodyPr>
            <a:lstStyle/>
            <a:p>
              <a:pPr algn="ctr"/>
              <a:r>
                <a:rPr lang="en-US" altLang="ko-KR" sz="1462" dirty="0">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 $ $</a:t>
              </a:r>
              <a:endParaRPr lang="ko-KR" altLang="en-US" sz="1462" dirty="0">
                <a:solidFill>
                  <a:srgbClr val="00B050"/>
                </a:solidFill>
                <a:latin typeface="SamsungOne-400" panose="020B0503030303020204" pitchFamily="34" charset="0"/>
                <a:cs typeface="Times New Roman" panose="02020603050405020304" pitchFamily="18" charset="0"/>
              </a:endParaRPr>
            </a:p>
          </p:txBody>
        </p:sp>
        <p:sp>
          <p:nvSpPr>
            <p:cNvPr id="84" name="오른쪽 중괄호 83">
              <a:extLst>
                <a:ext uri="{FF2B5EF4-FFF2-40B4-BE49-F238E27FC236}">
                  <a16:creationId xmlns:a16="http://schemas.microsoft.com/office/drawing/2014/main" id="{F2EDAC2A-8A6F-41A3-9787-A3F8E158E13E}"/>
                </a:ext>
              </a:extLst>
            </p:cNvPr>
            <p:cNvSpPr/>
            <p:nvPr/>
          </p:nvSpPr>
          <p:spPr>
            <a:xfrm>
              <a:off x="17362560" y="2776507"/>
              <a:ext cx="97627" cy="584813"/>
            </a:xfrm>
            <a:prstGeom prst="rightBrace">
              <a:avLst/>
            </a:prstGeom>
            <a:ln w="952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62">
                <a:solidFill>
                  <a:srgbClr val="00B050"/>
                </a:solidFill>
                <a:latin typeface="SamsungOne-400" panose="020B0503030303020204" pitchFamily="34" charset="0"/>
              </a:endParaRPr>
            </a:p>
          </p:txBody>
        </p:sp>
        <p:sp>
          <p:nvSpPr>
            <p:cNvPr id="85" name="TextBox 84">
              <a:extLst>
                <a:ext uri="{FF2B5EF4-FFF2-40B4-BE49-F238E27FC236}">
                  <a16:creationId xmlns:a16="http://schemas.microsoft.com/office/drawing/2014/main" id="{8721B082-439B-4ACA-A702-02FA45232368}"/>
                </a:ext>
              </a:extLst>
            </p:cNvPr>
            <p:cNvSpPr txBox="1"/>
            <p:nvPr/>
          </p:nvSpPr>
          <p:spPr>
            <a:xfrm>
              <a:off x="17433269" y="2928553"/>
              <a:ext cx="1021278" cy="292388"/>
            </a:xfrm>
            <a:prstGeom prst="rect">
              <a:avLst/>
            </a:prstGeom>
            <a:noFill/>
          </p:spPr>
          <p:txBody>
            <a:bodyPr wrap="square" rtlCol="0">
              <a:spAutoFit/>
              <a:scene3d>
                <a:camera prst="orthographicFront"/>
                <a:lightRig rig="threePt" dir="t"/>
              </a:scene3d>
              <a:sp3d>
                <a:bevelT w="0" h="6350"/>
              </a:sp3d>
            </a:bodyPr>
            <a:lstStyle/>
            <a:p>
              <a:pPr algn="ct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Dữ</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liệu</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thô</a:t>
              </a:r>
              <a:endParaRPr lang="ko-KR" altLang="en-US" sz="1300" dirty="0">
                <a:latin typeface="SamsungOne-400" panose="020B0503030303020204" pitchFamily="34" charset="0"/>
                <a:cs typeface="Times New Roman" panose="02020603050405020304" pitchFamily="18" charset="0"/>
              </a:endParaRPr>
            </a:p>
          </p:txBody>
        </p:sp>
        <p:sp>
          <p:nvSpPr>
            <p:cNvPr id="86" name="오른쪽 중괄호 85">
              <a:extLst>
                <a:ext uri="{FF2B5EF4-FFF2-40B4-BE49-F238E27FC236}">
                  <a16:creationId xmlns:a16="http://schemas.microsoft.com/office/drawing/2014/main" id="{E223A2E7-BD09-466A-B5E7-5857B3E6366A}"/>
                </a:ext>
              </a:extLst>
            </p:cNvPr>
            <p:cNvSpPr/>
            <p:nvPr/>
          </p:nvSpPr>
          <p:spPr>
            <a:xfrm>
              <a:off x="17362559" y="5109135"/>
              <a:ext cx="97627" cy="584813"/>
            </a:xfrm>
            <a:prstGeom prst="rightBrace">
              <a:avLst/>
            </a:prstGeom>
            <a:ln w="952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62">
                <a:solidFill>
                  <a:srgbClr val="00B050"/>
                </a:solidFill>
                <a:latin typeface="SamsungOne-400" panose="020B0503030303020204" pitchFamily="34" charset="0"/>
              </a:endParaRPr>
            </a:p>
          </p:txBody>
        </p:sp>
        <p:sp>
          <p:nvSpPr>
            <p:cNvPr id="87" name="TextBox 86">
              <a:extLst>
                <a:ext uri="{FF2B5EF4-FFF2-40B4-BE49-F238E27FC236}">
                  <a16:creationId xmlns:a16="http://schemas.microsoft.com/office/drawing/2014/main" id="{63629B9F-3F5B-4530-92C9-227644EB4E1E}"/>
                </a:ext>
              </a:extLst>
            </p:cNvPr>
            <p:cNvSpPr txBox="1"/>
            <p:nvPr/>
          </p:nvSpPr>
          <p:spPr>
            <a:xfrm>
              <a:off x="17460186" y="5259572"/>
              <a:ext cx="1736140" cy="292388"/>
            </a:xfrm>
            <a:prstGeom prst="rect">
              <a:avLst/>
            </a:prstGeom>
            <a:noFill/>
          </p:spPr>
          <p:txBody>
            <a:bodyPr wrap="square" rtlCol="0">
              <a:spAutoFit/>
              <a:scene3d>
                <a:camera prst="orthographicFront"/>
                <a:lightRig rig="threePt" dir="t"/>
              </a:scene3d>
              <a:sp3d>
                <a:bevelT w="0" h="6350"/>
              </a:sp3d>
            </a:bodyPr>
            <a:lstStyle/>
            <a:p>
              <a:pPr algn="ct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Giá</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trị</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(ý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tưởng</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dự</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án</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300" dirty="0">
                <a:latin typeface="SamsungOne-400" panose="020B0503030303020204" pitchFamily="34" charset="0"/>
                <a:cs typeface="Times New Roman" panose="02020603050405020304" pitchFamily="18" charset="0"/>
              </a:endParaRPr>
            </a:p>
          </p:txBody>
        </p:sp>
        <p:sp>
          <p:nvSpPr>
            <p:cNvPr id="88" name="오른쪽 중괄호 87">
              <a:extLst>
                <a:ext uri="{FF2B5EF4-FFF2-40B4-BE49-F238E27FC236}">
                  <a16:creationId xmlns:a16="http://schemas.microsoft.com/office/drawing/2014/main" id="{B3EA140F-05A4-4CB2-ACB5-FF7E9C60BF03}"/>
                </a:ext>
              </a:extLst>
            </p:cNvPr>
            <p:cNvSpPr/>
            <p:nvPr/>
          </p:nvSpPr>
          <p:spPr>
            <a:xfrm>
              <a:off x="17363692" y="3633918"/>
              <a:ext cx="96494" cy="1315828"/>
            </a:xfrm>
            <a:prstGeom prst="rightBrace">
              <a:avLst/>
            </a:prstGeom>
            <a:ln w="952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62">
                <a:solidFill>
                  <a:srgbClr val="00B050"/>
                </a:solidFill>
                <a:latin typeface="SamsungOne-400" panose="020B0503030303020204" pitchFamily="34" charset="0"/>
              </a:endParaRPr>
            </a:p>
          </p:txBody>
        </p:sp>
        <p:sp>
          <p:nvSpPr>
            <p:cNvPr id="89" name="TextBox 88">
              <a:extLst>
                <a:ext uri="{FF2B5EF4-FFF2-40B4-BE49-F238E27FC236}">
                  <a16:creationId xmlns:a16="http://schemas.microsoft.com/office/drawing/2014/main" id="{B4077643-FA2E-4C3A-80D4-DC1D21C49F63}"/>
                </a:ext>
              </a:extLst>
            </p:cNvPr>
            <p:cNvSpPr txBox="1"/>
            <p:nvPr/>
          </p:nvSpPr>
          <p:spPr>
            <a:xfrm>
              <a:off x="17422058" y="4154339"/>
              <a:ext cx="1264980" cy="292388"/>
            </a:xfrm>
            <a:prstGeom prst="rect">
              <a:avLst/>
            </a:prstGeom>
            <a:noFill/>
          </p:spPr>
          <p:txBody>
            <a:bodyPr wrap="square" rtlCol="0">
              <a:spAutoFit/>
              <a:scene3d>
                <a:camera prst="orthographicFront"/>
                <a:lightRig rig="threePt" dir="t"/>
              </a:scene3d>
              <a:sp3d>
                <a:bevelT w="0" h="6350"/>
              </a:sp3d>
            </a:bodyPr>
            <a:lstStyle/>
            <a:p>
              <a:pPr algn="ct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Khám</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phá</a:t>
              </a:r>
              <a:endParaRPr lang="ko-KR" altLang="en-US" sz="1300" dirty="0">
                <a:latin typeface="SamsungOne-400" panose="020B0503030303020204" pitchFamily="34" charset="0"/>
                <a:cs typeface="Times New Roman" panose="02020603050405020304" pitchFamily="18" charset="0"/>
              </a:endParaRPr>
            </a:p>
          </p:txBody>
        </p:sp>
      </p:grpSp>
      <p:grpSp>
        <p:nvGrpSpPr>
          <p:cNvPr id="40" name="그룹 3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41" name="직사각형 4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1.2. </a:t>
              </a:r>
              <a:r>
                <a:rPr lang="en-US" altLang="ko-KR" dirty="0" err="1">
                  <a:solidFill>
                    <a:prstClr val="white"/>
                  </a:solidFill>
                  <a:latin typeface="iCiel Samsung Sharp Sans Medium" pitchFamily="2" charset="0"/>
                  <a:cs typeface="iCiel Samsung Sharp Sans Medium" pitchFamily="2" charset="0"/>
                </a:rPr>
                <a:t>Tìm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kiếm</a:t>
              </a:r>
              <a:r>
                <a:rPr lang="en-US" altLang="ko-KR" dirty="0">
                  <a:solidFill>
                    <a:prstClr val="white"/>
                  </a:solidFill>
                  <a:latin typeface="iCiel Samsung Sharp Sans Medium" pitchFamily="2" charset="0"/>
                  <a:cs typeface="iCiel Samsung Sharp Sans Medium" pitchFamily="2" charset="0"/>
                </a:rPr>
                <a:t> ý </a:t>
              </a:r>
              <a:r>
                <a:rPr lang="en-US" altLang="ko-KR" dirty="0" err="1">
                  <a:solidFill>
                    <a:prstClr val="white"/>
                  </a:solidFill>
                  <a:latin typeface="iCiel Samsung Sharp Sans Medium" pitchFamily="2" charset="0"/>
                  <a:cs typeface="iCiel Samsung Sharp Sans Medium" pitchFamily="2" charset="0"/>
                </a:rPr>
                <a:t>tưởng</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Dự</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án</a:t>
              </a:r>
              <a:endParaRPr lang="en-US" altLang="ko-KR" dirty="0">
                <a:solidFill>
                  <a:prstClr val="white"/>
                </a:solidFill>
                <a:latin typeface="iCiel Samsung Sharp Sans Medium" pitchFamily="2" charset="0"/>
                <a:cs typeface="iCiel Samsung Sharp Sans Medium" pitchFamily="2" charset="0"/>
              </a:endParaRPr>
            </a:p>
          </p:txBody>
        </p:sp>
        <p:sp>
          <p:nvSpPr>
            <p:cNvPr id="42" name="직사각형 4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01</a:t>
              </a:r>
            </a:p>
          </p:txBody>
        </p:sp>
      </p:grpSp>
    </p:spTree>
    <p:extLst>
      <p:ext uri="{BB962C8B-B14F-4D97-AF65-F5344CB8AC3E}">
        <p14:creationId xmlns:p14="http://schemas.microsoft.com/office/powerpoint/2010/main" val="3725858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1007567" y="3133792"/>
            <a:ext cx="84083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a:spcBef>
                <a:spcPct val="0"/>
              </a:spcBef>
              <a:spcAft>
                <a:spcPct val="0"/>
              </a:spcAft>
              <a:defRPr/>
            </a:pP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Tư</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duy</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thiết</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kế</a:t>
            </a:r>
            <a:endPar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Bold" pitchFamily="2" charset="0"/>
                <a:ea typeface="iCiel Samsung Sharp Sans Bold" pitchFamily="2" charset="0"/>
                <a:cs typeface="iCiel Samsung Sharp Sans Bold" pitchFamily="2" charset="0"/>
              </a:rPr>
              <a:t>Bài</a:t>
            </a:r>
            <a:r>
              <a:rPr kumimoji="1" lang="en-US" altLang="ko-KR" sz="1999" dirty="0">
                <a:solidFill>
                  <a:prstClr val="white">
                    <a:lumMod val="50000"/>
                  </a:prstClr>
                </a:solidFill>
                <a:latin typeface="iCiel Samsung Sharp Sans Bold" pitchFamily="2" charset="0"/>
                <a:ea typeface="iCiel Samsung Sharp Sans Bold" pitchFamily="2" charset="0"/>
                <a:cs typeface="iCiel Samsung Sharp Sans Bold" pitchFamily="2" charset="0"/>
              </a:rPr>
              <a:t>  2. </a:t>
            </a:r>
            <a:endParaRPr kumimoji="1" lang="en-US" altLang="ko-KR" sz="5398" dirty="0">
              <a:solidFill>
                <a:prstClr val="white">
                  <a:lumMod val="50000"/>
                </a:prstClr>
              </a:solidFill>
              <a:latin typeface="iCiel Samsung Sharp Sans Bold" pitchFamily="2" charset="0"/>
              <a:ea typeface="iCiel Samsung Sharp Sans Bold" pitchFamily="2" charset="0"/>
              <a:cs typeface="iCiel Samsung Sharp Sans Bold" pitchFamily="2" charset="0"/>
            </a:endParaRPr>
          </a:p>
        </p:txBody>
      </p:sp>
      <p:grpSp>
        <p:nvGrpSpPr>
          <p:cNvPr id="4" name="그룹 3"/>
          <p:cNvGrpSpPr/>
          <p:nvPr/>
        </p:nvGrpSpPr>
        <p:grpSpPr>
          <a:xfrm>
            <a:off x="1079574" y="4005064"/>
            <a:ext cx="5700472" cy="278128"/>
            <a:chOff x="1079574" y="4005064"/>
            <a:chExt cx="5700472" cy="278128"/>
          </a:xfrm>
        </p:grpSpPr>
        <p:sp>
          <p:nvSpPr>
            <p:cNvPr id="23" name="직사각형 22">
              <a:extLst>
                <a:ext uri="{FF2B5EF4-FFF2-40B4-BE49-F238E27FC236}">
                  <a16:creationId xmlns:a16="http://schemas.microsoft.com/office/drawing/2014/main" id="{8CEA84EE-1CFD-4B57-A1C8-06A1AB4ACA44}"/>
                </a:ext>
              </a:extLst>
            </p:cNvPr>
            <p:cNvSpPr/>
            <p:nvPr/>
          </p:nvSpPr>
          <p:spPr>
            <a:xfrm>
              <a:off x="1262395" y="4006193"/>
              <a:ext cx="551765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2.1.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Tư</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duy</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thiết</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kế</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là</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gì</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và</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tại</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sao</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cần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tư</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duy</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thiết</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kế</a:t>
              </a:r>
              <a:endPar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24" name="직사각형 23">
              <a:extLst>
                <a:ext uri="{FF2B5EF4-FFF2-40B4-BE49-F238E27FC236}">
                  <a16:creationId xmlns:a16="http://schemas.microsoft.com/office/drawing/2014/main" id="{490AEC04-CD1D-4B88-858B-CBB56559D797}"/>
                </a:ext>
              </a:extLst>
            </p:cNvPr>
            <p:cNvSpPr/>
            <p:nvPr/>
          </p:nvSpPr>
          <p:spPr>
            <a:xfrm>
              <a:off x="1079574" y="4005064"/>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2" name="그룹 1"/>
          <p:cNvGrpSpPr/>
          <p:nvPr/>
        </p:nvGrpSpPr>
        <p:grpSpPr>
          <a:xfrm>
            <a:off x="1079574" y="4434760"/>
            <a:ext cx="5888061" cy="278129"/>
            <a:chOff x="1079574" y="4434760"/>
            <a:chExt cx="5888061" cy="278129"/>
          </a:xfrm>
        </p:grpSpPr>
        <p:sp>
          <p:nvSpPr>
            <p:cNvPr id="26" name="직사각형 25">
              <a:extLst>
                <a:ext uri="{FF2B5EF4-FFF2-40B4-BE49-F238E27FC236}">
                  <a16:creationId xmlns:a16="http://schemas.microsoft.com/office/drawing/2014/main" id="{475B5DE5-347D-4119-80E7-2377740127D9}"/>
                </a:ext>
              </a:extLst>
            </p:cNvPr>
            <p:cNvSpPr/>
            <p:nvPr/>
          </p:nvSpPr>
          <p:spPr>
            <a:xfrm>
              <a:off x="1262395" y="4435890"/>
              <a:ext cx="57052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2.2.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Năm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bước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tư</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duy</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thiết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kế</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7" name="직사각형 26">
              <a:extLst>
                <a:ext uri="{FF2B5EF4-FFF2-40B4-BE49-F238E27FC236}">
                  <a16:creationId xmlns:a16="http://schemas.microsoft.com/office/drawing/2014/main" id="{42D16157-71AB-4EEC-81F2-DE5463F000C0}"/>
                </a:ext>
              </a:extLst>
            </p:cNvPr>
            <p:cNvSpPr/>
            <p:nvPr/>
          </p:nvSpPr>
          <p:spPr>
            <a:xfrm>
              <a:off x="1079574" y="4434760"/>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1978762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CEF8710B-410B-4AC1-85E1-47FBC576C909}"/>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duy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thiết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7" name="그룹 16">
            <a:extLst>
              <a:ext uri="{FF2B5EF4-FFF2-40B4-BE49-F238E27FC236}">
                <a16:creationId xmlns:a16="http://schemas.microsoft.com/office/drawing/2014/main" id="{AF3BBDB3-1233-4645-BEB5-DF0862641042}"/>
              </a:ext>
            </a:extLst>
          </p:cNvPr>
          <p:cNvGrpSpPr/>
          <p:nvPr/>
        </p:nvGrpSpPr>
        <p:grpSpPr>
          <a:xfrm>
            <a:off x="560209" y="2040029"/>
            <a:ext cx="8782409" cy="215375"/>
            <a:chOff x="1027113" y="2045625"/>
            <a:chExt cx="8785225" cy="215444"/>
          </a:xfrm>
        </p:grpSpPr>
        <p:sp>
          <p:nvSpPr>
            <p:cNvPr id="18" name="직사각형 17">
              <a:extLst>
                <a:ext uri="{FF2B5EF4-FFF2-40B4-BE49-F238E27FC236}">
                  <a16:creationId xmlns:a16="http://schemas.microsoft.com/office/drawing/2014/main" id="{1FDCFCC8-F29F-498D-8466-CE9C20E51BE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9" name="직사각형 18">
              <a:extLst>
                <a:ext uri="{FF2B5EF4-FFF2-40B4-BE49-F238E27FC236}">
                  <a16:creationId xmlns:a16="http://schemas.microsoft.com/office/drawing/2014/main" id="{8F55E050-FCC3-4D3E-9566-6BEFF7252BF2}"/>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Tư</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duy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gì</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20" name="Rectangle 12">
            <a:extLst>
              <a:ext uri="{FF2B5EF4-FFF2-40B4-BE49-F238E27FC236}">
                <a16:creationId xmlns:a16="http://schemas.microsoft.com/office/drawing/2014/main" id="{C6EF6EDC-A2A8-4961-A045-8FC5648B629C}"/>
              </a:ext>
            </a:extLst>
          </p:cNvPr>
          <p:cNvSpPr/>
          <p:nvPr/>
        </p:nvSpPr>
        <p:spPr>
          <a:xfrm>
            <a:off x="712560" y="2370758"/>
            <a:ext cx="8630057" cy="345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Đây là </a:t>
            </a:r>
            <a:r>
              <a:rPr lang="vi-VN" altLang="ko-KR" sz="1300" dirty="0">
                <a:solidFill>
                  <a:srgbClr val="00B050"/>
                </a:solidFill>
                <a:latin typeface="SamsungOne-400" panose="020B0503030303020204" pitchFamily="34" charset="0"/>
                <a:ea typeface="SamsungOne-400" panose="020B0503030303020204" pitchFamily="34" charset="0"/>
              </a:rPr>
              <a:t>cách tư duy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giúp bạn </a:t>
            </a:r>
            <a:r>
              <a:rPr lang="vi-VN" altLang="ko-KR" sz="1300" dirty="0">
                <a:solidFill>
                  <a:srgbClr val="0070C0"/>
                </a:solidFill>
                <a:latin typeface="SamsungOne-400" panose="020B0503030303020204" pitchFamily="34" charset="0"/>
                <a:ea typeface="SamsungOne-400" panose="020B0503030303020204" pitchFamily="34" charset="0"/>
              </a:rPr>
              <a:t>cải tiến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và </a:t>
            </a:r>
            <a:r>
              <a:rPr lang="vi-VN" altLang="ko-KR" sz="1300" dirty="0">
                <a:solidFill>
                  <a:srgbClr val="0070C0"/>
                </a:solidFill>
                <a:latin typeface="SamsungOne-400" panose="020B0503030303020204" pitchFamily="34" charset="0"/>
                <a:ea typeface="SamsungOne-400" panose="020B0503030303020204" pitchFamily="34" charset="0"/>
              </a:rPr>
              <a:t>giải quyết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vấn đề </a:t>
            </a:r>
            <a:r>
              <a:rPr lang="vi-VN" altLang="ko-KR" sz="1300" dirty="0">
                <a:solidFill>
                  <a:srgbClr val="FF0000"/>
                </a:solidFill>
                <a:latin typeface="SamsungOne-400" panose="020B0503030303020204" pitchFamily="34" charset="0"/>
                <a:ea typeface="SamsungOne-400" panose="020B0503030303020204" pitchFamily="34" charset="0"/>
              </a:rPr>
              <a:t>giống như một nhà thiết kế.</a:t>
            </a:r>
          </a:p>
        </p:txBody>
      </p:sp>
      <p:grpSp>
        <p:nvGrpSpPr>
          <p:cNvPr id="9" name="Group 8">
            <a:extLst>
              <a:ext uri="{FF2B5EF4-FFF2-40B4-BE49-F238E27FC236}">
                <a16:creationId xmlns:a16="http://schemas.microsoft.com/office/drawing/2014/main" id="{EEB61A0F-5B22-40AC-9390-77BE6B04B35A}"/>
              </a:ext>
            </a:extLst>
          </p:cNvPr>
          <p:cNvGrpSpPr/>
          <p:nvPr/>
        </p:nvGrpSpPr>
        <p:grpSpPr>
          <a:xfrm>
            <a:off x="2594666" y="3027350"/>
            <a:ext cx="6749359" cy="2835030"/>
            <a:chOff x="2594666" y="3027350"/>
            <a:chExt cx="6749359" cy="2835030"/>
          </a:xfrm>
        </p:grpSpPr>
        <p:sp>
          <p:nvSpPr>
            <p:cNvPr id="2" name="직사각형 1">
              <a:extLst>
                <a:ext uri="{FF2B5EF4-FFF2-40B4-BE49-F238E27FC236}">
                  <a16:creationId xmlns:a16="http://schemas.microsoft.com/office/drawing/2014/main" id="{B860E5CD-B5CA-44F7-8A42-46DBF042E687}"/>
                </a:ext>
              </a:extLst>
            </p:cNvPr>
            <p:cNvSpPr/>
            <p:nvPr/>
          </p:nvSpPr>
          <p:spPr>
            <a:xfrm>
              <a:off x="3977226" y="3268851"/>
              <a:ext cx="5365391" cy="2493541"/>
            </a:xfrm>
            <a:prstGeom prst="rect">
              <a:avLst/>
            </a:prstGeom>
            <a:gradFill>
              <a:gsLst>
                <a:gs pos="24000">
                  <a:schemeClr val="bg1">
                    <a:lumMod val="85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cxnSp>
          <p:nvCxnSpPr>
            <p:cNvPr id="4" name="직선 연결선 3">
              <a:extLst>
                <a:ext uri="{FF2B5EF4-FFF2-40B4-BE49-F238E27FC236}">
                  <a16:creationId xmlns:a16="http://schemas.microsoft.com/office/drawing/2014/main" id="{6F759844-7B52-42BB-9DC7-86902751CB4F}"/>
                </a:ext>
              </a:extLst>
            </p:cNvPr>
            <p:cNvCxnSpPr>
              <a:cxnSpLocks/>
            </p:cNvCxnSpPr>
            <p:nvPr/>
          </p:nvCxnSpPr>
          <p:spPr>
            <a:xfrm>
              <a:off x="4813863" y="3132755"/>
              <a:ext cx="0" cy="272962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977A21F-27D8-4D94-A8DB-BF748748DA23}"/>
                </a:ext>
              </a:extLst>
            </p:cNvPr>
            <p:cNvSpPr/>
            <p:nvPr/>
          </p:nvSpPr>
          <p:spPr>
            <a:xfrm>
              <a:off x="4945462" y="3380727"/>
              <a:ext cx="4398563" cy="2271391"/>
            </a:xfrm>
            <a:prstGeom prst="rect">
              <a:avLst/>
            </a:prstGeom>
          </p:spPr>
          <p:txBody>
            <a:bodyPr wrap="square">
              <a:spAutoFit/>
            </a:bodyPr>
            <a:lstStyle/>
            <a:p>
              <a:pPr>
                <a:lnSpc>
                  <a:spcPct val="150000"/>
                </a:lnSpc>
              </a:pPr>
              <a:r>
                <a:rPr lang="en-US" altLang="ko-KR" sz="1600" dirty="0">
                  <a:latin typeface="SamsungOne-400" panose="020B0503030303020204" pitchFamily="34" charset="0"/>
                  <a:ea typeface="SamsungOne-400" panose="020B0503030303020204" pitchFamily="34" charset="0"/>
                  <a:cs typeface="iCiel Samsung Sharp Sans Bold" pitchFamily="2" charset="0"/>
                </a:rPr>
                <a:t>“</a:t>
              </a:r>
              <a:r>
                <a:rPr lang="vi-VN" altLang="ko-KR" sz="1600" dirty="0">
                  <a:latin typeface="SamsungOne-400" panose="020B0503030303020204" pitchFamily="34" charset="0"/>
                  <a:ea typeface="SamsungOne-400" panose="020B0503030303020204" pitchFamily="34" charset="0"/>
                  <a:cs typeface="iCiel Samsung Sharp Sans Bold" pitchFamily="2" charset="0"/>
                </a:rPr>
                <a:t>Tư duy thiết </a:t>
              </a:r>
              <a:r>
                <a:rPr lang="vi-VN" altLang="ko-KR" sz="1600" b="1" u="sng" dirty="0">
                  <a:latin typeface="SamsungOne-400" panose="020B0503030303020204" pitchFamily="34" charset="0"/>
                  <a:ea typeface="SamsungOne-400" panose="020B0503030303020204" pitchFamily="34" charset="0"/>
                  <a:cs typeface="iCiel Samsung Sharp Sans Bold" pitchFamily="2" charset="0"/>
                </a:rPr>
                <a:t>kế là cách tiếp cận đổi mới lấy con người làm trung tâm</a:t>
              </a:r>
              <a:r>
                <a:rPr lang="vi-VN" altLang="ko-KR" sz="1600" dirty="0">
                  <a:latin typeface="SamsungOne-400" panose="020B0503030303020204" pitchFamily="34" charset="0"/>
                  <a:ea typeface="SamsungOne-400" panose="020B0503030303020204" pitchFamily="34" charset="0"/>
                  <a:cs typeface="iCiel Samsung Sharp Sans Bold" pitchFamily="2" charset="0"/>
                </a:rPr>
                <a:t> bằng bộ công cụ của nhà thiết kế nhằm </a:t>
              </a:r>
              <a:r>
                <a:rPr lang="vi-VN" altLang="ko-KR" sz="1600" b="1" u="sng" dirty="0">
                  <a:latin typeface="SamsungOne-400" panose="020B0503030303020204" pitchFamily="34" charset="0"/>
                  <a:ea typeface="SamsungOne-400" panose="020B0503030303020204" pitchFamily="34" charset="0"/>
                  <a:cs typeface="iCiel Samsung Sharp Sans Bold" pitchFamily="2" charset="0"/>
                </a:rPr>
                <a:t>kết hợp nhu cầu của con người, khả năng của công nghệ và điều kiện</a:t>
              </a:r>
              <a:r>
                <a:rPr lang="vi-VN" altLang="ko-KR" sz="1600" b="1" dirty="0">
                  <a:latin typeface="SamsungOne-400" panose="020B0503030303020204" pitchFamily="34" charset="0"/>
                  <a:ea typeface="SamsungOne-400" panose="020B0503030303020204" pitchFamily="34" charset="0"/>
                  <a:cs typeface="iCiel Samsung Sharp Sans Bold" pitchFamily="2" charset="0"/>
                </a:rPr>
                <a:t> </a:t>
              </a:r>
              <a:r>
                <a:rPr lang="vi-VN" altLang="ko-KR" sz="1600" dirty="0">
                  <a:latin typeface="SamsungOne-400" panose="020B0503030303020204" pitchFamily="34" charset="0"/>
                  <a:ea typeface="SamsungOne-400" panose="020B0503030303020204" pitchFamily="34" charset="0"/>
                  <a:cs typeface="iCiel Samsung Sharp Sans Bold" pitchFamily="2" charset="0"/>
                </a:rPr>
                <a:t>để</a:t>
              </a:r>
              <a:r>
                <a:rPr lang="vi-VN" altLang="ko-KR" sz="1600" b="1" dirty="0">
                  <a:latin typeface="SamsungOne-400" panose="020B0503030303020204" pitchFamily="34" charset="0"/>
                  <a:ea typeface="SamsungOne-400" panose="020B0503030303020204" pitchFamily="34" charset="0"/>
                  <a:cs typeface="iCiel Samsung Sharp Sans Bold" pitchFamily="2" charset="0"/>
                </a:rPr>
                <a:t> </a:t>
              </a:r>
              <a:r>
                <a:rPr lang="vi-VN" altLang="ko-KR" sz="1600" dirty="0">
                  <a:latin typeface="SamsungOne-400" panose="020B0503030303020204" pitchFamily="34" charset="0"/>
                  <a:ea typeface="SamsungOne-400" panose="020B0503030303020204" pitchFamily="34" charset="0"/>
                  <a:cs typeface="iCiel Samsung Sharp Sans Bold" pitchFamily="2" charset="0"/>
                </a:rPr>
                <a:t>kinh doanh thành công thành một khối.”</a:t>
              </a:r>
              <a:br>
                <a:rPr lang="en-US" altLang="ko-KR" sz="1600" dirty="0">
                  <a:latin typeface="SamsungOne-400" panose="020B0503030303020204" pitchFamily="34" charset="0"/>
                  <a:ea typeface="SamsungOne-400" panose="020B0503030303020204" pitchFamily="34" charset="0"/>
                  <a:cs typeface="iCiel Samsung Sharp Sans Bold" pitchFamily="2" charset="0"/>
                </a:rPr>
              </a:br>
              <a:r>
                <a:rPr lang="en-US" altLang="ko-KR" sz="1600" i="1" dirty="0">
                  <a:latin typeface="SamsungOne-400" panose="020B0503030303020204" pitchFamily="34" charset="0"/>
                  <a:ea typeface="SamsungOne-400" panose="020B0503030303020204" pitchFamily="34" charset="0"/>
                  <a:cs typeface="iCiel Samsung Sharp Sans Bold" pitchFamily="2" charset="0"/>
                </a:rPr>
                <a:t>— Tim Brown, </a:t>
              </a:r>
              <a:r>
                <a:rPr lang="en-US" altLang="ko-KR" sz="1600" i="1" dirty="0" err="1">
                  <a:latin typeface="SamsungOne-400" panose="020B0503030303020204" pitchFamily="34" charset="0"/>
                  <a:ea typeface="SamsungOne-400" panose="020B0503030303020204" pitchFamily="34" charset="0"/>
                  <a:cs typeface="iCiel Samsung Sharp Sans Bold" pitchFamily="2" charset="0"/>
                </a:rPr>
                <a:t>Giám</a:t>
              </a:r>
              <a:r>
                <a:rPr lang="en-US" altLang="ko-KR" sz="1600" i="1" dirty="0">
                  <a:latin typeface="SamsungOne-400" panose="020B0503030303020204" pitchFamily="34" charset="0"/>
                  <a:ea typeface="SamsungOne-400" panose="020B0503030303020204" pitchFamily="34" charset="0"/>
                  <a:cs typeface="iCiel Samsung Sharp Sans Bold" pitchFamily="2" charset="0"/>
                </a:rPr>
                <a:t> </a:t>
              </a:r>
              <a:r>
                <a:rPr lang="en-US" altLang="ko-KR" sz="1600" i="1" dirty="0" err="1">
                  <a:latin typeface="SamsungOne-400" panose="020B0503030303020204" pitchFamily="34" charset="0"/>
                  <a:ea typeface="SamsungOne-400" panose="020B0503030303020204" pitchFamily="34" charset="0"/>
                  <a:cs typeface="iCiel Samsung Sharp Sans Bold" pitchFamily="2" charset="0"/>
                </a:rPr>
                <a:t>đốc</a:t>
              </a:r>
              <a:r>
                <a:rPr lang="en-US" altLang="ko-KR" sz="1600" i="1" dirty="0">
                  <a:latin typeface="SamsungOne-400" panose="020B0503030303020204" pitchFamily="34" charset="0"/>
                  <a:ea typeface="SamsungOne-400" panose="020B0503030303020204" pitchFamily="34" charset="0"/>
                  <a:cs typeface="iCiel Samsung Sharp Sans Bold" pitchFamily="2" charset="0"/>
                </a:rPr>
                <a:t> </a:t>
              </a:r>
              <a:r>
                <a:rPr lang="en-US" altLang="ko-KR" sz="1600" i="1" dirty="0" err="1">
                  <a:latin typeface="SamsungOne-400" panose="020B0503030303020204" pitchFamily="34" charset="0"/>
                  <a:ea typeface="SamsungOne-400" panose="020B0503030303020204" pitchFamily="34" charset="0"/>
                  <a:cs typeface="iCiel Samsung Sharp Sans Bold" pitchFamily="2" charset="0"/>
                </a:rPr>
                <a:t>điều</a:t>
              </a:r>
              <a:r>
                <a:rPr lang="en-US" altLang="ko-KR" sz="1600" i="1" dirty="0">
                  <a:latin typeface="SamsungOne-400" panose="020B0503030303020204" pitchFamily="34" charset="0"/>
                  <a:ea typeface="SamsungOne-400" panose="020B0503030303020204" pitchFamily="34" charset="0"/>
                  <a:cs typeface="iCiel Samsung Sharp Sans Bold" pitchFamily="2" charset="0"/>
                </a:rPr>
                <a:t> </a:t>
              </a:r>
              <a:r>
                <a:rPr lang="en-US" altLang="ko-KR" sz="1600" i="1" dirty="0" err="1">
                  <a:latin typeface="SamsungOne-400" panose="020B0503030303020204" pitchFamily="34" charset="0"/>
                  <a:ea typeface="SamsungOne-400" panose="020B0503030303020204" pitchFamily="34" charset="0"/>
                  <a:cs typeface="iCiel Samsung Sharp Sans Bold" pitchFamily="2" charset="0"/>
                </a:rPr>
                <a:t>hành</a:t>
              </a:r>
              <a:r>
                <a:rPr lang="en-US" altLang="ko-KR" sz="1600" i="1" dirty="0">
                  <a:latin typeface="SamsungOne-400" panose="020B0503030303020204" pitchFamily="34" charset="0"/>
                  <a:ea typeface="SamsungOne-400" panose="020B0503030303020204" pitchFamily="34" charset="0"/>
                  <a:cs typeface="iCiel Samsung Sharp Sans Bold" pitchFamily="2" charset="0"/>
                </a:rPr>
                <a:t> IDEO</a:t>
              </a:r>
              <a:endParaRPr lang="ko-KR" altLang="en-US" sz="1600" dirty="0">
                <a:latin typeface="SamsungOne-400" panose="020B0503030303020204" pitchFamily="34" charset="0"/>
                <a:cs typeface="iCiel Samsung Sharp Sans Bold" pitchFamily="2" charset="0"/>
              </a:endParaRPr>
            </a:p>
          </p:txBody>
        </p:sp>
        <p:pic>
          <p:nvPicPr>
            <p:cNvPr id="21" name="Picture 20">
              <a:extLst>
                <a:ext uri="{FF2B5EF4-FFF2-40B4-BE49-F238E27FC236}">
                  <a16:creationId xmlns:a16="http://schemas.microsoft.com/office/drawing/2014/main" id="{D1617DE1-F6F4-4C35-8EE3-1E39A9768798}"/>
                </a:ext>
              </a:extLst>
            </p:cNvPr>
            <p:cNvPicPr>
              <a:picLocks noChangeAspect="1"/>
            </p:cNvPicPr>
            <p:nvPr/>
          </p:nvPicPr>
          <p:blipFill rotWithShape="1">
            <a:blip r:embed="rId3"/>
            <a:srcRect l="24638" t="3273" r="45645" b="25962"/>
            <a:stretch/>
          </p:blipFill>
          <p:spPr>
            <a:xfrm>
              <a:off x="2594666" y="3027350"/>
              <a:ext cx="2211033" cy="2835030"/>
            </a:xfrm>
            <a:prstGeom prst="rect">
              <a:avLst/>
            </a:prstGeom>
          </p:spPr>
        </p:pic>
      </p:grpSp>
      <p:sp>
        <p:nvSpPr>
          <p:cNvPr id="8" name="TextBox 7">
            <a:extLst>
              <a:ext uri="{FF2B5EF4-FFF2-40B4-BE49-F238E27FC236}">
                <a16:creationId xmlns:a16="http://schemas.microsoft.com/office/drawing/2014/main" id="{91572858-DD4E-4A37-808F-DC388C59DBE3}"/>
              </a:ext>
            </a:extLst>
          </p:cNvPr>
          <p:cNvSpPr txBox="1"/>
          <p:nvPr/>
        </p:nvSpPr>
        <p:spPr>
          <a:xfrm>
            <a:off x="712560" y="5974663"/>
            <a:ext cx="3659528" cy="276999"/>
          </a:xfrm>
          <a:prstGeom prst="rect">
            <a:avLst/>
          </a:prstGeom>
          <a:noFill/>
        </p:spPr>
        <p:txBody>
          <a:bodyPr wrap="none" rtlCol="0">
            <a:spAutoFit/>
          </a:bodyPr>
          <a:lstStyle/>
          <a:p>
            <a:r>
              <a:rPr lang="en-US" altLang="ko-KR" sz="1200" dirty="0" err="1"/>
              <a:t>Nguồn</a:t>
            </a:r>
            <a:r>
              <a:rPr lang="en-US" altLang="ko-KR" sz="1200" dirty="0"/>
              <a:t>: ideo.org (</a:t>
            </a:r>
            <a:r>
              <a:rPr lang="en-US" altLang="ko-KR" sz="1200" dirty="0">
                <a:hlinkClick r:id="rId4"/>
              </a:rPr>
              <a:t>https://www.ideo.org/bio/tim-brown</a:t>
            </a:r>
            <a:r>
              <a:rPr lang="en-US" altLang="ko-KR" sz="1200" dirty="0"/>
              <a:t>)</a:t>
            </a:r>
            <a:endParaRPr lang="ko-KR" altLang="en-US" sz="1200" dirty="0"/>
          </a:p>
        </p:txBody>
      </p:sp>
      <p:grpSp>
        <p:nvGrpSpPr>
          <p:cNvPr id="15" name="그룹 1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2.1.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là</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gì</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và</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tại</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sao</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cần</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a:t>
              </a:r>
            </a:p>
          </p:txBody>
        </p:sp>
        <p:sp>
          <p:nvSpPr>
            <p:cNvPr id="22" name="직사각형 2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593325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6181811-3951-4E36-BBE0-F62CF69A98A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duy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thiết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4" name="그룹 13">
            <a:extLst>
              <a:ext uri="{FF2B5EF4-FFF2-40B4-BE49-F238E27FC236}">
                <a16:creationId xmlns:a16="http://schemas.microsoft.com/office/drawing/2014/main" id="{FFD789D3-0613-4190-A15C-94E30D9E44BA}"/>
              </a:ext>
            </a:extLst>
          </p:cNvPr>
          <p:cNvGrpSpPr/>
          <p:nvPr/>
        </p:nvGrpSpPr>
        <p:grpSpPr>
          <a:xfrm>
            <a:off x="560209" y="2040029"/>
            <a:ext cx="8782409" cy="215375"/>
            <a:chOff x="1027113" y="2045625"/>
            <a:chExt cx="8785225" cy="215444"/>
          </a:xfrm>
        </p:grpSpPr>
        <p:sp>
          <p:nvSpPr>
            <p:cNvPr id="17" name="직사각형 16">
              <a:extLst>
                <a:ext uri="{FF2B5EF4-FFF2-40B4-BE49-F238E27FC236}">
                  <a16:creationId xmlns:a16="http://schemas.microsoft.com/office/drawing/2014/main" id="{97F0F4C7-7016-468F-B473-DF23FF0B7D1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8" name="직사각형 17">
              <a:extLst>
                <a:ext uri="{FF2B5EF4-FFF2-40B4-BE49-F238E27FC236}">
                  <a16:creationId xmlns:a16="http://schemas.microsoft.com/office/drawing/2014/main" id="{27300262-4E23-4F2E-9898-37212A7C16BE}"/>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Tư</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duy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gì</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20" name="직사각형 19">
            <a:extLst>
              <a:ext uri="{FF2B5EF4-FFF2-40B4-BE49-F238E27FC236}">
                <a16:creationId xmlns:a16="http://schemas.microsoft.com/office/drawing/2014/main" id="{14838CC4-7EA2-4F6C-8AB9-246C6C5FBCD4}"/>
              </a:ext>
            </a:extLst>
          </p:cNvPr>
          <p:cNvSpPr/>
          <p:nvPr/>
        </p:nvSpPr>
        <p:spPr>
          <a:xfrm>
            <a:off x="808106" y="2658381"/>
            <a:ext cx="8286613" cy="43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vi-VN" altLang="ko-KR" sz="2799" dirty="0">
                <a:solidFill>
                  <a:prstClr val="black">
                    <a:lumMod val="95000"/>
                    <a:lumOff val="5000"/>
                  </a:prstClr>
                </a:solidFill>
                <a:latin typeface="SamsungOne-700" panose="020B0803030303020204" pitchFamily="34" charset="0"/>
                <a:ea typeface="SamsungOne-700" panose="020B0803030303020204" pitchFamily="34" charset="0"/>
                <a:cs typeface="iCiel Samsung Sharp Sans Bold" pitchFamily="2" charset="0"/>
              </a:rPr>
              <a:t>TƯ DUY THỰC TẾ</a:t>
            </a:r>
            <a:r>
              <a:rPr lang="ko-KR" altLang="en-US" sz="2799" dirty="0">
                <a:solidFill>
                  <a:prstClr val="black">
                    <a:lumMod val="95000"/>
                    <a:lumOff val="5000"/>
                  </a:prstClr>
                </a:solidFill>
                <a:latin typeface="SamsungOne-700" panose="020B0803030303020204" pitchFamily="34" charset="0"/>
                <a:ea typeface="SamsungOne-700" panose="020B0803030303020204" pitchFamily="34" charset="0"/>
                <a:cs typeface="iCiel Samsung Sharp Sans Bold" pitchFamily="2" charset="0"/>
              </a:rPr>
              <a:t> </a:t>
            </a:r>
            <a:r>
              <a:rPr lang="en-US" altLang="ko-KR" sz="1999" dirty="0">
                <a:solidFill>
                  <a:prstClr val="black">
                    <a:lumMod val="95000"/>
                    <a:lumOff val="5000"/>
                  </a:prstClr>
                </a:solidFill>
                <a:latin typeface="SamsungOne-400" panose="020B0503030303020204" pitchFamily="34" charset="0"/>
                <a:ea typeface="SamsungOne-400" panose="020B0503030303020204" pitchFamily="34" charset="0"/>
                <a:cs typeface="iCiel Samsung Sharp Sans Bold" pitchFamily="2" charset="0"/>
              </a:rPr>
              <a:t>vs</a:t>
            </a:r>
            <a:r>
              <a:rPr lang="ko-KR" altLang="en-US" sz="2799" dirty="0">
                <a:solidFill>
                  <a:prstClr val="black">
                    <a:lumMod val="95000"/>
                    <a:lumOff val="5000"/>
                  </a:prstClr>
                </a:solidFill>
                <a:latin typeface="SamsungOne-700" panose="020B0803030303020204" pitchFamily="34" charset="0"/>
                <a:ea typeface="SamsungOne-700" panose="020B0803030303020204" pitchFamily="34" charset="0"/>
                <a:cs typeface="iCiel Samsung Sharp Sans Bold" pitchFamily="2" charset="0"/>
              </a:rPr>
              <a:t> </a:t>
            </a:r>
            <a:r>
              <a:rPr lang="vi-VN" altLang="ko-KR" sz="2799" dirty="0">
                <a:solidFill>
                  <a:prstClr val="black">
                    <a:lumMod val="95000"/>
                    <a:lumOff val="5000"/>
                  </a:prstClr>
                </a:solidFill>
                <a:latin typeface="SamsungOne-700" panose="020B0803030303020204" pitchFamily="34" charset="0"/>
                <a:ea typeface="SamsungOne-700" panose="020B0803030303020204" pitchFamily="34" charset="0"/>
                <a:cs typeface="iCiel Samsung Sharp Sans Bold" pitchFamily="2" charset="0"/>
              </a:rPr>
              <a:t>TƯ DUY TRỰC GIÁC</a:t>
            </a:r>
            <a:endParaRPr lang="en-US" altLang="ko-KR" sz="2799" dirty="0">
              <a:solidFill>
                <a:prstClr val="black">
                  <a:lumMod val="95000"/>
                  <a:lumOff val="5000"/>
                </a:prstClr>
              </a:solidFill>
              <a:latin typeface="SamsungOne-700" panose="020B0803030303020204" pitchFamily="34" charset="0"/>
              <a:ea typeface="SamsungOne-700" panose="020B0803030303020204" pitchFamily="34" charset="0"/>
              <a:cs typeface="iCiel Samsung Sharp Sans Bold" pitchFamily="2" charset="0"/>
            </a:endParaRPr>
          </a:p>
        </p:txBody>
      </p:sp>
      <p:grpSp>
        <p:nvGrpSpPr>
          <p:cNvPr id="11" name="그룹 10">
            <a:extLst>
              <a:ext uri="{FF2B5EF4-FFF2-40B4-BE49-F238E27FC236}">
                <a16:creationId xmlns:a16="http://schemas.microsoft.com/office/drawing/2014/main" id="{91CF68EE-83A1-498C-A877-7D86AEB1E731}"/>
              </a:ext>
            </a:extLst>
          </p:cNvPr>
          <p:cNvGrpSpPr/>
          <p:nvPr/>
        </p:nvGrpSpPr>
        <p:grpSpPr>
          <a:xfrm>
            <a:off x="1339420" y="2569051"/>
            <a:ext cx="7223984" cy="584013"/>
            <a:chOff x="1384300" y="3124200"/>
            <a:chExt cx="7226300" cy="584200"/>
          </a:xfrm>
        </p:grpSpPr>
        <p:cxnSp>
          <p:nvCxnSpPr>
            <p:cNvPr id="3" name="직선 연결선 2">
              <a:extLst>
                <a:ext uri="{FF2B5EF4-FFF2-40B4-BE49-F238E27FC236}">
                  <a16:creationId xmlns:a16="http://schemas.microsoft.com/office/drawing/2014/main" id="{7E4D188A-6F87-4D81-9180-DA29EEAC9125}"/>
                </a:ext>
              </a:extLst>
            </p:cNvPr>
            <p:cNvCxnSpPr>
              <a:cxnSpLocks/>
            </p:cNvCxnSpPr>
            <p:nvPr/>
          </p:nvCxnSpPr>
          <p:spPr>
            <a:xfrm>
              <a:off x="1384300" y="3124200"/>
              <a:ext cx="7226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B3D38E53-838B-4209-9AAA-2E38C6C32D0F}"/>
                </a:ext>
              </a:extLst>
            </p:cNvPr>
            <p:cNvCxnSpPr>
              <a:cxnSpLocks/>
            </p:cNvCxnSpPr>
            <p:nvPr/>
          </p:nvCxnSpPr>
          <p:spPr>
            <a:xfrm>
              <a:off x="1384300" y="3708400"/>
              <a:ext cx="7226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E069C44F-1DB9-4BCC-8363-06322CE8B62F}"/>
              </a:ext>
            </a:extLst>
          </p:cNvPr>
          <p:cNvGrpSpPr/>
          <p:nvPr/>
        </p:nvGrpSpPr>
        <p:grpSpPr>
          <a:xfrm>
            <a:off x="1088169" y="3429000"/>
            <a:ext cx="7714585" cy="3120218"/>
            <a:chOff x="998317" y="3770892"/>
            <a:chExt cx="8447308" cy="3416572"/>
          </a:xfrm>
        </p:grpSpPr>
        <p:grpSp>
          <p:nvGrpSpPr>
            <p:cNvPr id="30" name="그룹 29">
              <a:extLst>
                <a:ext uri="{FF2B5EF4-FFF2-40B4-BE49-F238E27FC236}">
                  <a16:creationId xmlns:a16="http://schemas.microsoft.com/office/drawing/2014/main" id="{68FF8DA9-B481-4124-B780-8BFB0D0E5504}"/>
                </a:ext>
              </a:extLst>
            </p:cNvPr>
            <p:cNvGrpSpPr/>
            <p:nvPr/>
          </p:nvGrpSpPr>
          <p:grpSpPr>
            <a:xfrm>
              <a:off x="2778808" y="4215664"/>
              <a:ext cx="4749800" cy="2971800"/>
              <a:chOff x="3035300" y="3949021"/>
              <a:chExt cx="4749800" cy="2971800"/>
            </a:xfrm>
          </p:grpSpPr>
          <p:sp>
            <p:nvSpPr>
              <p:cNvPr id="28" name="현 27">
                <a:extLst>
                  <a:ext uri="{FF2B5EF4-FFF2-40B4-BE49-F238E27FC236}">
                    <a16:creationId xmlns:a16="http://schemas.microsoft.com/office/drawing/2014/main" id="{462A91C5-5DB0-424D-8545-34417BC6D1AF}"/>
                  </a:ext>
                </a:extLst>
              </p:cNvPr>
              <p:cNvSpPr/>
              <p:nvPr/>
            </p:nvSpPr>
            <p:spPr>
              <a:xfrm>
                <a:off x="3035300" y="3949021"/>
                <a:ext cx="2971800" cy="2971800"/>
              </a:xfrm>
              <a:prstGeom prst="chord">
                <a:avLst>
                  <a:gd name="adj1" fmla="val 10624649"/>
                  <a:gd name="adj2" fmla="val 169870"/>
                </a:avLst>
              </a:prstGeom>
              <a:solidFill>
                <a:srgbClr val="A6A6A6">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9" name="현 28">
                <a:extLst>
                  <a:ext uri="{FF2B5EF4-FFF2-40B4-BE49-F238E27FC236}">
                    <a16:creationId xmlns:a16="http://schemas.microsoft.com/office/drawing/2014/main" id="{34FE4709-4C88-4875-B6E3-F6547A85B2AA}"/>
                  </a:ext>
                </a:extLst>
              </p:cNvPr>
              <p:cNvSpPr/>
              <p:nvPr/>
            </p:nvSpPr>
            <p:spPr>
              <a:xfrm>
                <a:off x="4813300" y="3949021"/>
                <a:ext cx="2971800" cy="2971800"/>
              </a:xfrm>
              <a:prstGeom prst="chord">
                <a:avLst>
                  <a:gd name="adj1" fmla="val 10624649"/>
                  <a:gd name="adj2" fmla="val 169870"/>
                </a:avLst>
              </a:prstGeom>
              <a:solidFill>
                <a:srgbClr val="193EB0">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grpSp>
          <p:nvGrpSpPr>
            <p:cNvPr id="38" name="그룹 37">
              <a:extLst>
                <a:ext uri="{FF2B5EF4-FFF2-40B4-BE49-F238E27FC236}">
                  <a16:creationId xmlns:a16="http://schemas.microsoft.com/office/drawing/2014/main" id="{9234E95E-40D8-496C-8ED9-FFA5D83294EF}"/>
                </a:ext>
              </a:extLst>
            </p:cNvPr>
            <p:cNvGrpSpPr/>
            <p:nvPr/>
          </p:nvGrpSpPr>
          <p:grpSpPr>
            <a:xfrm>
              <a:off x="998317" y="3770892"/>
              <a:ext cx="8447308" cy="2672953"/>
              <a:chOff x="998317" y="3612199"/>
              <a:chExt cx="8447308" cy="2672953"/>
            </a:xfrm>
          </p:grpSpPr>
          <p:sp>
            <p:nvSpPr>
              <p:cNvPr id="37" name="직사각형 36">
                <a:extLst>
                  <a:ext uri="{FF2B5EF4-FFF2-40B4-BE49-F238E27FC236}">
                    <a16:creationId xmlns:a16="http://schemas.microsoft.com/office/drawing/2014/main" id="{2C9271C1-2C9A-4996-B136-AD3AEEDDC781}"/>
                  </a:ext>
                </a:extLst>
              </p:cNvPr>
              <p:cNvSpPr/>
              <p:nvPr/>
            </p:nvSpPr>
            <p:spPr>
              <a:xfrm>
                <a:off x="1019830" y="3612199"/>
                <a:ext cx="8289270" cy="5392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600" dirty="0" err="1">
                    <a:solidFill>
                      <a:srgbClr val="FF0000"/>
                    </a:solidFill>
                    <a:latin typeface="SamsungOne-700" panose="020B0803030303020204" pitchFamily="34" charset="0"/>
                    <a:ea typeface="SamsungOne-700" panose="020B0803030303020204" pitchFamily="34" charset="0"/>
                    <a:cs typeface="iCiel Samsung Sharp Sans Bold" pitchFamily="2" charset="0"/>
                  </a:rPr>
                  <a:t>Tư</a:t>
                </a:r>
                <a:r>
                  <a:rPr lang="en-US" altLang="ko-KR" sz="1600" dirty="0">
                    <a:solidFill>
                      <a:srgbClr val="FF0000"/>
                    </a:solidFill>
                    <a:latin typeface="SamsungOne-700" panose="020B0803030303020204" pitchFamily="34" charset="0"/>
                    <a:ea typeface="SamsungOne-700" panose="020B0803030303020204" pitchFamily="34" charset="0"/>
                    <a:cs typeface="iCiel Samsung Sharp Sans Bold" pitchFamily="2" charset="0"/>
                  </a:rPr>
                  <a:t> </a:t>
                </a:r>
                <a:r>
                  <a:rPr lang="en-US" altLang="ko-KR" sz="1600" dirty="0" err="1">
                    <a:solidFill>
                      <a:srgbClr val="FF0000"/>
                    </a:solidFill>
                    <a:latin typeface="SamsungOne-700" panose="020B0803030303020204" pitchFamily="34" charset="0"/>
                    <a:ea typeface="SamsungOne-700" panose="020B0803030303020204" pitchFamily="34" charset="0"/>
                    <a:cs typeface="iCiel Samsung Sharp Sans Bold" pitchFamily="2" charset="0"/>
                  </a:rPr>
                  <a:t>duy</a:t>
                </a:r>
                <a:endParaRPr lang="en-US" altLang="ko-KR" sz="1600" dirty="0">
                  <a:solidFill>
                    <a:srgbClr val="FF0000"/>
                  </a:solidFill>
                  <a:latin typeface="SamsungOne-700" panose="020B0803030303020204" pitchFamily="34" charset="0"/>
                  <a:ea typeface="SamsungOne-700" panose="020B0803030303020204" pitchFamily="34" charset="0"/>
                  <a:cs typeface="iCiel Samsung Sharp Sans Bold" pitchFamily="2" charset="0"/>
                </a:endParaRPr>
              </a:p>
              <a:p>
                <a:pPr algn="ctr"/>
                <a:r>
                  <a:rPr lang="en-US" altLang="ko-KR" sz="1600" dirty="0" err="1">
                    <a:solidFill>
                      <a:srgbClr val="FF0000"/>
                    </a:solidFill>
                    <a:latin typeface="SamsungOne-700" panose="020B0803030303020204" pitchFamily="34" charset="0"/>
                    <a:ea typeface="SamsungOne-700" panose="020B0803030303020204" pitchFamily="34" charset="0"/>
                    <a:cs typeface="iCiel Samsung Sharp Sans Bold" pitchFamily="2" charset="0"/>
                  </a:rPr>
                  <a:t>thiết</a:t>
                </a:r>
                <a:r>
                  <a:rPr lang="en-US" altLang="ko-KR" sz="1600" dirty="0">
                    <a:solidFill>
                      <a:srgbClr val="FF0000"/>
                    </a:solidFill>
                    <a:latin typeface="SamsungOne-700" panose="020B0803030303020204" pitchFamily="34" charset="0"/>
                    <a:ea typeface="SamsungOne-700" panose="020B0803030303020204" pitchFamily="34" charset="0"/>
                    <a:cs typeface="iCiel Samsung Sharp Sans Bold" pitchFamily="2" charset="0"/>
                  </a:rPr>
                  <a:t> </a:t>
                </a:r>
                <a:r>
                  <a:rPr lang="en-US" altLang="ko-KR" sz="1600" dirty="0" err="1">
                    <a:solidFill>
                      <a:srgbClr val="FF0000"/>
                    </a:solidFill>
                    <a:latin typeface="SamsungOne-700" panose="020B0803030303020204" pitchFamily="34" charset="0"/>
                    <a:ea typeface="SamsungOne-700" panose="020B0803030303020204" pitchFamily="34" charset="0"/>
                    <a:cs typeface="iCiel Samsung Sharp Sans Bold" pitchFamily="2" charset="0"/>
                  </a:rPr>
                  <a:t>kế</a:t>
                </a:r>
                <a:endParaRPr lang="en-US" altLang="ko-KR" sz="1600" dirty="0">
                  <a:solidFill>
                    <a:srgbClr val="FF0000"/>
                  </a:solidFill>
                  <a:latin typeface="SamsungOne-700" panose="020B0803030303020204" pitchFamily="34" charset="0"/>
                  <a:ea typeface="SamsungOne-700" panose="020B0803030303020204" pitchFamily="34" charset="0"/>
                  <a:cs typeface="iCiel Samsung Sharp Sans Bold" pitchFamily="2" charset="0"/>
                </a:endParaRPr>
              </a:p>
            </p:txBody>
          </p:sp>
          <p:cxnSp>
            <p:nvCxnSpPr>
              <p:cNvPr id="31" name="직선 연결선 30">
                <a:extLst>
                  <a:ext uri="{FF2B5EF4-FFF2-40B4-BE49-F238E27FC236}">
                    <a16:creationId xmlns:a16="http://schemas.microsoft.com/office/drawing/2014/main" id="{FEEA2C1B-4D94-4B80-B054-BACE5DD540D4}"/>
                  </a:ext>
                </a:extLst>
              </p:cNvPr>
              <p:cNvCxnSpPr>
                <a:cxnSpLocks/>
              </p:cNvCxnSpPr>
              <p:nvPr/>
            </p:nvCxnSpPr>
            <p:spPr>
              <a:xfrm>
                <a:off x="998317" y="5613400"/>
                <a:ext cx="8310783" cy="0"/>
              </a:xfrm>
              <a:prstGeom prst="line">
                <a:avLst/>
              </a:prstGeom>
              <a:ln>
                <a:solidFill>
                  <a:srgbClr val="193EB0"/>
                </a:solidFill>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6FA86F77-1432-432F-9984-54B86F0257C5}"/>
                  </a:ext>
                </a:extLst>
              </p:cNvPr>
              <p:cNvSpPr/>
              <p:nvPr/>
            </p:nvSpPr>
            <p:spPr>
              <a:xfrm>
                <a:off x="4384168" y="4335860"/>
                <a:ext cx="1539080" cy="153908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cxnSp>
            <p:nvCxnSpPr>
              <p:cNvPr id="35" name="직선 화살표 연결선 34">
                <a:extLst>
                  <a:ext uri="{FF2B5EF4-FFF2-40B4-BE49-F238E27FC236}">
                    <a16:creationId xmlns:a16="http://schemas.microsoft.com/office/drawing/2014/main" id="{783D8A8D-D487-4543-B970-25B9F39C4E5F}"/>
                  </a:ext>
                </a:extLst>
              </p:cNvPr>
              <p:cNvCxnSpPr>
                <a:cxnSpLocks/>
              </p:cNvCxnSpPr>
              <p:nvPr/>
            </p:nvCxnSpPr>
            <p:spPr>
              <a:xfrm>
                <a:off x="5153708" y="4119960"/>
                <a:ext cx="0" cy="215900"/>
              </a:xfrm>
              <a:prstGeom prst="straightConnector1">
                <a:avLst/>
              </a:prstGeom>
              <a:noFill/>
              <a:ln w="28575">
                <a:solidFill>
                  <a:srgbClr val="FF0000"/>
                </a:solidFill>
                <a:headEnd type="triangle"/>
              </a:ln>
            </p:spPr>
            <p:style>
              <a:lnRef idx="2">
                <a:schemeClr val="accent1">
                  <a:shade val="50000"/>
                </a:schemeClr>
              </a:lnRef>
              <a:fillRef idx="1">
                <a:schemeClr val="accent1"/>
              </a:fillRef>
              <a:effectRef idx="0">
                <a:schemeClr val="accent1"/>
              </a:effectRef>
              <a:fontRef idx="minor">
                <a:schemeClr val="lt1"/>
              </a:fontRef>
            </p:style>
          </p:cxnSp>
          <p:sp>
            <p:nvSpPr>
              <p:cNvPr id="39" name="직사각형 38">
                <a:extLst>
                  <a:ext uri="{FF2B5EF4-FFF2-40B4-BE49-F238E27FC236}">
                    <a16:creationId xmlns:a16="http://schemas.microsoft.com/office/drawing/2014/main" id="{E00B340D-9E8E-4AEE-8DBE-DCCC88BF5BD2}"/>
                  </a:ext>
                </a:extLst>
              </p:cNvPr>
              <p:cNvSpPr/>
              <p:nvPr/>
            </p:nvSpPr>
            <p:spPr>
              <a:xfrm>
                <a:off x="4683780" y="5648176"/>
                <a:ext cx="961370" cy="16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50/50 mix</a:t>
                </a:r>
              </a:p>
            </p:txBody>
          </p:sp>
          <p:sp>
            <p:nvSpPr>
              <p:cNvPr id="40" name="직사각형 39">
                <a:extLst>
                  <a:ext uri="{FF2B5EF4-FFF2-40B4-BE49-F238E27FC236}">
                    <a16:creationId xmlns:a16="http://schemas.microsoft.com/office/drawing/2014/main" id="{9E1E5944-E648-4FEF-85C0-D8995CCB4C4A}"/>
                  </a:ext>
                </a:extLst>
              </p:cNvPr>
              <p:cNvSpPr/>
              <p:nvPr/>
            </p:nvSpPr>
            <p:spPr>
              <a:xfrm>
                <a:off x="1007129" y="5648176"/>
                <a:ext cx="1154254" cy="16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100% </a:t>
                </a:r>
                <a:r>
                  <a:rPr lang="en-US" altLang="ko-KR" sz="1000"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độ</a:t>
                </a:r>
                <a:r>
                  <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 </a:t>
                </a:r>
                <a:r>
                  <a:rPr lang="en-US" altLang="ko-KR" sz="1000"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tịn</a:t>
                </a:r>
                <a:r>
                  <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 </a:t>
                </a:r>
                <a:r>
                  <a:rPr lang="en-US" altLang="ko-KR" sz="1000"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cậy</a:t>
                </a:r>
                <a:endPar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endParaRPr>
              </a:p>
            </p:txBody>
          </p:sp>
          <p:sp>
            <p:nvSpPr>
              <p:cNvPr id="41" name="직사각형 40">
                <a:extLst>
                  <a:ext uri="{FF2B5EF4-FFF2-40B4-BE49-F238E27FC236}">
                    <a16:creationId xmlns:a16="http://schemas.microsoft.com/office/drawing/2014/main" id="{033DF349-0DD3-4B42-A4DC-EC97B48B305E}"/>
                  </a:ext>
                </a:extLst>
              </p:cNvPr>
              <p:cNvSpPr/>
              <p:nvPr/>
            </p:nvSpPr>
            <p:spPr>
              <a:xfrm>
                <a:off x="8265620" y="5648176"/>
                <a:ext cx="1180005" cy="168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100% </a:t>
                </a:r>
                <a:r>
                  <a:rPr lang="en-US" altLang="ko-KR" sz="1000"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tính</a:t>
                </a:r>
                <a:r>
                  <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 </a:t>
                </a:r>
                <a:r>
                  <a:rPr lang="en-US" altLang="ko-KR" sz="1000"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hợp</a:t>
                </a:r>
                <a:r>
                  <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 </a:t>
                </a:r>
                <a:r>
                  <a:rPr lang="en-US" altLang="ko-KR" sz="1000"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lý</a:t>
                </a:r>
                <a:endPar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endParaRPr>
              </a:p>
            </p:txBody>
          </p:sp>
          <p:sp>
            <p:nvSpPr>
              <p:cNvPr id="42" name="직사각형 41">
                <a:extLst>
                  <a:ext uri="{FF2B5EF4-FFF2-40B4-BE49-F238E27FC236}">
                    <a16:creationId xmlns:a16="http://schemas.microsoft.com/office/drawing/2014/main" id="{F5929F25-ACDF-49AC-86EA-DA8CB3A43800}"/>
                  </a:ext>
                </a:extLst>
              </p:cNvPr>
              <p:cNvSpPr/>
              <p:nvPr/>
            </p:nvSpPr>
            <p:spPr>
              <a:xfrm>
                <a:off x="6236355" y="5813340"/>
                <a:ext cx="961370" cy="471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400"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Tư</a:t>
                </a:r>
                <a:r>
                  <a:rPr lang="en-US" altLang="ko-KR" sz="1400"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 </a:t>
                </a:r>
                <a:r>
                  <a:rPr lang="en-US" altLang="ko-KR" sz="1400"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duy</a:t>
                </a:r>
                <a:endParaRPr lang="en-US" altLang="ko-KR" sz="1400"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endParaRPr>
              </a:p>
              <a:p>
                <a:pPr algn="ctr"/>
                <a:r>
                  <a:rPr lang="en-US" altLang="ko-KR" sz="1400"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trực</a:t>
                </a:r>
                <a:r>
                  <a:rPr lang="en-US" altLang="ko-KR" sz="1400"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 </a:t>
                </a:r>
                <a:r>
                  <a:rPr lang="en-US" altLang="ko-KR" sz="1400"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giác</a:t>
                </a:r>
                <a:endParaRPr lang="en-US" altLang="ko-KR" sz="1400"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endParaRPr>
              </a:p>
            </p:txBody>
          </p:sp>
          <p:sp>
            <p:nvSpPr>
              <p:cNvPr id="43" name="직사각형 42">
                <a:extLst>
                  <a:ext uri="{FF2B5EF4-FFF2-40B4-BE49-F238E27FC236}">
                    <a16:creationId xmlns:a16="http://schemas.microsoft.com/office/drawing/2014/main" id="{78DE0E0D-2A3B-4F0B-B418-5767325B5117}"/>
                  </a:ext>
                </a:extLst>
              </p:cNvPr>
              <p:cNvSpPr/>
              <p:nvPr/>
            </p:nvSpPr>
            <p:spPr>
              <a:xfrm>
                <a:off x="3366155" y="5813340"/>
                <a:ext cx="961370" cy="471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400"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Tư</a:t>
                </a:r>
                <a:r>
                  <a:rPr lang="en-US" altLang="ko-KR" sz="1400"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 </a:t>
                </a:r>
                <a:r>
                  <a:rPr lang="en-US" altLang="ko-KR" sz="1400"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duy</a:t>
                </a:r>
                <a:endParaRPr lang="en-US" altLang="ko-KR" sz="1400"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endParaRPr>
              </a:p>
              <a:p>
                <a:pPr algn="ctr"/>
                <a:r>
                  <a:rPr lang="en-US" altLang="ko-KR" sz="1400"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phân</a:t>
                </a:r>
                <a:r>
                  <a:rPr lang="en-US" altLang="ko-KR" sz="1400"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 </a:t>
                </a:r>
                <a:r>
                  <a:rPr lang="en-US" altLang="ko-KR" sz="1400"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tích</a:t>
                </a:r>
                <a:endParaRPr lang="en-US" altLang="ko-KR" sz="1400"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endParaRPr>
              </a:p>
            </p:txBody>
          </p:sp>
        </p:grpSp>
      </p:grpSp>
      <p:grpSp>
        <p:nvGrpSpPr>
          <p:cNvPr id="25" name="그룹 2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2.1.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là</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gì</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và</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tại</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sao</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cần</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a:t>
              </a:r>
            </a:p>
          </p:txBody>
        </p:sp>
        <p:sp>
          <p:nvSpPr>
            <p:cNvPr id="32" name="직사각형 3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1944872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3E84D177-EB66-4157-A94C-39AF7170A16A}"/>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duy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thiết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7" name="그룹 16">
            <a:extLst>
              <a:ext uri="{FF2B5EF4-FFF2-40B4-BE49-F238E27FC236}">
                <a16:creationId xmlns:a16="http://schemas.microsoft.com/office/drawing/2014/main" id="{EFF3E96D-FBB4-479D-8623-9B169681E46E}"/>
              </a:ext>
            </a:extLst>
          </p:cNvPr>
          <p:cNvGrpSpPr/>
          <p:nvPr/>
        </p:nvGrpSpPr>
        <p:grpSpPr>
          <a:xfrm>
            <a:off x="560209" y="2040029"/>
            <a:ext cx="8782409" cy="215375"/>
            <a:chOff x="1027113" y="2045625"/>
            <a:chExt cx="8785225" cy="215444"/>
          </a:xfrm>
        </p:grpSpPr>
        <p:sp>
          <p:nvSpPr>
            <p:cNvPr id="18" name="직사각형 17">
              <a:extLst>
                <a:ext uri="{FF2B5EF4-FFF2-40B4-BE49-F238E27FC236}">
                  <a16:creationId xmlns:a16="http://schemas.microsoft.com/office/drawing/2014/main" id="{D0887228-B48F-4F4C-B7D0-95DFE0A0A7A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9" name="직사각형 18">
              <a:extLst>
                <a:ext uri="{FF2B5EF4-FFF2-40B4-BE49-F238E27FC236}">
                  <a16:creationId xmlns:a16="http://schemas.microsoft.com/office/drawing/2014/main" id="{D9464A77-A4FA-4CB2-9FE1-820B1788F499}"/>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Tư</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duy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gì</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3" name="그룹 2"/>
          <p:cNvGrpSpPr/>
          <p:nvPr/>
        </p:nvGrpSpPr>
        <p:grpSpPr>
          <a:xfrm>
            <a:off x="737734" y="2504717"/>
            <a:ext cx="8665441" cy="3491049"/>
            <a:chOff x="737734" y="2504717"/>
            <a:chExt cx="8665441" cy="3491049"/>
          </a:xfrm>
        </p:grpSpPr>
        <p:sp>
          <p:nvSpPr>
            <p:cNvPr id="47" name="직사각형 46">
              <a:extLst>
                <a:ext uri="{FF2B5EF4-FFF2-40B4-BE49-F238E27FC236}">
                  <a16:creationId xmlns:a16="http://schemas.microsoft.com/office/drawing/2014/main" id="{BE97AE95-0F6D-4CC7-82AC-51050AF36888}"/>
                </a:ext>
              </a:extLst>
            </p:cNvPr>
            <p:cNvSpPr/>
            <p:nvPr/>
          </p:nvSpPr>
          <p:spPr>
            <a:xfrm>
              <a:off x="4978979" y="5805414"/>
              <a:ext cx="2487852" cy="123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800"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Source: the role of design thinking by Pieter </a:t>
              </a:r>
              <a:r>
                <a:rPr lang="en-US" altLang="ko-KR" sz="800"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Baert</a:t>
              </a:r>
              <a:endParaRPr lang="en-US" altLang="ko-KR" sz="800"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endParaRPr>
            </a:p>
          </p:txBody>
        </p:sp>
        <p:grpSp>
          <p:nvGrpSpPr>
            <p:cNvPr id="2" name="Group 1">
              <a:extLst>
                <a:ext uri="{FF2B5EF4-FFF2-40B4-BE49-F238E27FC236}">
                  <a16:creationId xmlns:a16="http://schemas.microsoft.com/office/drawing/2014/main" id="{9959ACFC-E2D9-4CB1-9089-727DBBD697F2}"/>
                </a:ext>
              </a:extLst>
            </p:cNvPr>
            <p:cNvGrpSpPr/>
            <p:nvPr/>
          </p:nvGrpSpPr>
          <p:grpSpPr>
            <a:xfrm>
              <a:off x="737734" y="3202994"/>
              <a:ext cx="8665441" cy="2792772"/>
              <a:chOff x="736382" y="3263900"/>
              <a:chExt cx="8668219" cy="2793667"/>
            </a:xfrm>
          </p:grpSpPr>
          <p:grpSp>
            <p:nvGrpSpPr>
              <p:cNvPr id="31" name="그룹 30">
                <a:extLst>
                  <a:ext uri="{FF2B5EF4-FFF2-40B4-BE49-F238E27FC236}">
                    <a16:creationId xmlns:a16="http://schemas.microsoft.com/office/drawing/2014/main" id="{A349C83D-9E85-477D-8516-93F2C9AD7033}"/>
                  </a:ext>
                </a:extLst>
              </p:cNvPr>
              <p:cNvGrpSpPr/>
              <p:nvPr/>
            </p:nvGrpSpPr>
            <p:grpSpPr>
              <a:xfrm>
                <a:off x="881062" y="3263900"/>
                <a:ext cx="8140700" cy="2789238"/>
                <a:chOff x="1016000" y="3652838"/>
                <a:chExt cx="8140700" cy="2692400"/>
              </a:xfrm>
            </p:grpSpPr>
            <p:cxnSp>
              <p:nvCxnSpPr>
                <p:cNvPr id="11" name="직선 연결선 10">
                  <a:extLst>
                    <a:ext uri="{FF2B5EF4-FFF2-40B4-BE49-F238E27FC236}">
                      <a16:creationId xmlns:a16="http://schemas.microsoft.com/office/drawing/2014/main" id="{2D916E3A-E5EB-4D5A-A503-A6E1C11A771D}"/>
                    </a:ext>
                  </a:extLst>
                </p:cNvPr>
                <p:cNvCxnSpPr/>
                <p:nvPr/>
              </p:nvCxnSpPr>
              <p:spPr>
                <a:xfrm>
                  <a:off x="1016000" y="4999038"/>
                  <a:ext cx="8140700" cy="0"/>
                </a:xfrm>
                <a:prstGeom prst="line">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003A6250-F08F-4C1F-824B-5C3F447EC1E7}"/>
                    </a:ext>
                  </a:extLst>
                </p:cNvPr>
                <p:cNvCxnSpPr/>
                <p:nvPr/>
              </p:nvCxnSpPr>
              <p:spPr>
                <a:xfrm>
                  <a:off x="5086350" y="3652838"/>
                  <a:ext cx="0" cy="2692400"/>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2" name="직사각형 31">
                <a:extLst>
                  <a:ext uri="{FF2B5EF4-FFF2-40B4-BE49-F238E27FC236}">
                    <a16:creationId xmlns:a16="http://schemas.microsoft.com/office/drawing/2014/main" id="{BEA4546E-AC9C-497E-8710-BF2EBE0F321D}"/>
                  </a:ext>
                </a:extLst>
              </p:cNvPr>
              <p:cNvSpPr/>
              <p:nvPr/>
            </p:nvSpPr>
            <p:spPr>
              <a:xfrm>
                <a:off x="736382" y="3285761"/>
                <a:ext cx="2100263" cy="25720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33" name="직사각형 32">
                <a:extLst>
                  <a:ext uri="{FF2B5EF4-FFF2-40B4-BE49-F238E27FC236}">
                    <a16:creationId xmlns:a16="http://schemas.microsoft.com/office/drawing/2014/main" id="{507019EF-FC3E-4ECE-B564-1B56A502379D}"/>
                  </a:ext>
                </a:extLst>
              </p:cNvPr>
              <p:cNvSpPr/>
              <p:nvPr/>
            </p:nvSpPr>
            <p:spPr>
              <a:xfrm>
                <a:off x="909560" y="3306642"/>
                <a:ext cx="192708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white"/>
                    </a:solidFill>
                    <a:latin typeface="SamsungOne-700" panose="020B0803030303020204" pitchFamily="34" charset="0"/>
                    <a:ea typeface="SamsungOne-700" panose="020B0803030303020204" pitchFamily="34" charset="0"/>
                  </a:rPr>
                  <a:t>Con </a:t>
                </a:r>
                <a:r>
                  <a:rPr lang="en-US" altLang="ko-KR" sz="1400" dirty="0" err="1">
                    <a:solidFill>
                      <a:prstClr val="white"/>
                    </a:solidFill>
                    <a:latin typeface="SamsungOne-700" panose="020B0803030303020204" pitchFamily="34" charset="0"/>
                    <a:ea typeface="SamsungOne-700" panose="020B0803030303020204" pitchFamily="34" charset="0"/>
                  </a:rPr>
                  <a:t>người</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là</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trung</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tâm</a:t>
                </a:r>
                <a:endParaRPr lang="en-US" altLang="ko-KR" sz="1400" dirty="0">
                  <a:solidFill>
                    <a:prstClr val="white"/>
                  </a:solidFill>
                  <a:latin typeface="SamsungOne-700" panose="020B0803030303020204" pitchFamily="34" charset="0"/>
                  <a:ea typeface="SamsungOne-700" panose="020B0803030303020204" pitchFamily="34" charset="0"/>
                </a:endParaRPr>
              </a:p>
            </p:txBody>
          </p:sp>
          <p:grpSp>
            <p:nvGrpSpPr>
              <p:cNvPr id="35" name="그룹 34">
                <a:extLst>
                  <a:ext uri="{FF2B5EF4-FFF2-40B4-BE49-F238E27FC236}">
                    <a16:creationId xmlns:a16="http://schemas.microsoft.com/office/drawing/2014/main" id="{5EB11A7F-FBD6-4AFE-89BB-76E4A4F01B4A}"/>
                  </a:ext>
                </a:extLst>
              </p:cNvPr>
              <p:cNvGrpSpPr/>
              <p:nvPr/>
            </p:nvGrpSpPr>
            <p:grpSpPr>
              <a:xfrm>
                <a:off x="736382" y="5800361"/>
                <a:ext cx="2100263" cy="257206"/>
                <a:chOff x="881062" y="3641694"/>
                <a:chExt cx="2100263" cy="257206"/>
              </a:xfrm>
            </p:grpSpPr>
            <p:sp>
              <p:nvSpPr>
                <p:cNvPr id="36" name="직사각형 35">
                  <a:extLst>
                    <a:ext uri="{FF2B5EF4-FFF2-40B4-BE49-F238E27FC236}">
                      <a16:creationId xmlns:a16="http://schemas.microsoft.com/office/drawing/2014/main" id="{81B8715D-8ED1-488F-9F7F-EB6A9D1D1382}"/>
                    </a:ext>
                  </a:extLst>
                </p:cNvPr>
                <p:cNvSpPr/>
                <p:nvPr/>
              </p:nvSpPr>
              <p:spPr>
                <a:xfrm>
                  <a:off x="881062" y="3641694"/>
                  <a:ext cx="2100263" cy="25720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700" panose="020B0803030303020204" pitchFamily="34" charset="0"/>
                    <a:ea typeface="맑은 고딕" panose="020B0503020000020004" pitchFamily="50" charset="-127"/>
                  </a:endParaRPr>
                </a:p>
              </p:txBody>
            </p:sp>
            <p:sp>
              <p:nvSpPr>
                <p:cNvPr id="37" name="직사각형 36">
                  <a:extLst>
                    <a:ext uri="{FF2B5EF4-FFF2-40B4-BE49-F238E27FC236}">
                      <a16:creationId xmlns:a16="http://schemas.microsoft.com/office/drawing/2014/main" id="{50C6B08D-7329-4735-82C6-FCEF1B389D99}"/>
                    </a:ext>
                  </a:extLst>
                </p:cNvPr>
                <p:cNvSpPr/>
                <p:nvPr/>
              </p:nvSpPr>
              <p:spPr>
                <a:xfrm>
                  <a:off x="1054240" y="3662575"/>
                  <a:ext cx="192708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white"/>
                      </a:solidFill>
                      <a:latin typeface="SamsungOne-700" panose="020B0803030303020204" pitchFamily="34" charset="0"/>
                      <a:ea typeface="SamsungOne-700" panose="020B0803030303020204" pitchFamily="34" charset="0"/>
                    </a:rPr>
                    <a:t>Thực</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hành</a:t>
                  </a:r>
                  <a:endParaRPr lang="en-US" altLang="ko-KR" sz="1400" dirty="0">
                    <a:solidFill>
                      <a:prstClr val="white"/>
                    </a:solidFill>
                    <a:latin typeface="SamsungOne-700" panose="020B0803030303020204" pitchFamily="34" charset="0"/>
                    <a:ea typeface="SamsungOne-700" panose="020B0803030303020204" pitchFamily="34" charset="0"/>
                  </a:endParaRPr>
                </a:p>
              </p:txBody>
            </p:sp>
          </p:grpSp>
          <p:grpSp>
            <p:nvGrpSpPr>
              <p:cNvPr id="38" name="그룹 37">
                <a:extLst>
                  <a:ext uri="{FF2B5EF4-FFF2-40B4-BE49-F238E27FC236}">
                    <a16:creationId xmlns:a16="http://schemas.microsoft.com/office/drawing/2014/main" id="{7B7F894D-43B0-4626-978F-56555095AA17}"/>
                  </a:ext>
                </a:extLst>
              </p:cNvPr>
              <p:cNvGrpSpPr/>
              <p:nvPr/>
            </p:nvGrpSpPr>
            <p:grpSpPr>
              <a:xfrm>
                <a:off x="6906995" y="3285761"/>
                <a:ext cx="2259450" cy="257206"/>
                <a:chOff x="388502" y="3641694"/>
                <a:chExt cx="2259450" cy="257206"/>
              </a:xfrm>
            </p:grpSpPr>
            <p:sp>
              <p:nvSpPr>
                <p:cNvPr id="39" name="직사각형 38">
                  <a:extLst>
                    <a:ext uri="{FF2B5EF4-FFF2-40B4-BE49-F238E27FC236}">
                      <a16:creationId xmlns:a16="http://schemas.microsoft.com/office/drawing/2014/main" id="{A05A04CD-B4AF-4A1A-8890-757C49ED3227}"/>
                    </a:ext>
                  </a:extLst>
                </p:cNvPr>
                <p:cNvSpPr/>
                <p:nvPr/>
              </p:nvSpPr>
              <p:spPr>
                <a:xfrm>
                  <a:off x="388502" y="3641694"/>
                  <a:ext cx="2259450" cy="25720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99">
                    <a:solidFill>
                      <a:prstClr val="white"/>
                    </a:solidFill>
                    <a:latin typeface="SamsungOne-700" panose="020B0803030303020204" pitchFamily="34" charset="0"/>
                    <a:ea typeface="맑은 고딕" panose="020B0503020000020004" pitchFamily="50" charset="-127"/>
                  </a:endParaRPr>
                </a:p>
              </p:txBody>
            </p:sp>
            <p:sp>
              <p:nvSpPr>
                <p:cNvPr id="40" name="직사각형 39">
                  <a:extLst>
                    <a:ext uri="{FF2B5EF4-FFF2-40B4-BE49-F238E27FC236}">
                      <a16:creationId xmlns:a16="http://schemas.microsoft.com/office/drawing/2014/main" id="{5561AF2F-6449-4093-967E-118632B2F6FE}"/>
                    </a:ext>
                  </a:extLst>
                </p:cNvPr>
                <p:cNvSpPr/>
                <p:nvPr/>
              </p:nvSpPr>
              <p:spPr>
                <a:xfrm>
                  <a:off x="606565" y="3662575"/>
                  <a:ext cx="192708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r">
                    <a:spcAft>
                      <a:spcPts val="600"/>
                    </a:spcAft>
                  </a:pPr>
                  <a:r>
                    <a:rPr lang="en-US" altLang="ko-KR" sz="1400" dirty="0" err="1">
                      <a:solidFill>
                        <a:prstClr val="white"/>
                      </a:solidFill>
                      <a:latin typeface="SamsungOne-700" panose="020B0803030303020204" pitchFamily="34" charset="0"/>
                      <a:ea typeface="SamsungOne-700" panose="020B0803030303020204" pitchFamily="34" charset="0"/>
                    </a:rPr>
                    <a:t>Tính</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sáng</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tạo</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cao</a:t>
                  </a:r>
                  <a:endParaRPr lang="en-US" altLang="ko-KR" sz="1400" dirty="0">
                    <a:solidFill>
                      <a:prstClr val="white"/>
                    </a:solidFill>
                    <a:latin typeface="SamsungOne-700" panose="020B0803030303020204" pitchFamily="34" charset="0"/>
                    <a:ea typeface="SamsungOne-700" panose="020B0803030303020204" pitchFamily="34" charset="0"/>
                  </a:endParaRPr>
                </a:p>
              </p:txBody>
            </p:sp>
          </p:grpSp>
          <p:grpSp>
            <p:nvGrpSpPr>
              <p:cNvPr id="41" name="그룹 40">
                <a:extLst>
                  <a:ext uri="{FF2B5EF4-FFF2-40B4-BE49-F238E27FC236}">
                    <a16:creationId xmlns:a16="http://schemas.microsoft.com/office/drawing/2014/main" id="{3C54BD81-3569-4A1C-9E42-834E53F55654}"/>
                  </a:ext>
                </a:extLst>
              </p:cNvPr>
              <p:cNvGrpSpPr/>
              <p:nvPr/>
            </p:nvGrpSpPr>
            <p:grpSpPr>
              <a:xfrm>
                <a:off x="7125058" y="5800361"/>
                <a:ext cx="2041385" cy="257206"/>
                <a:chOff x="606565" y="3641694"/>
                <a:chExt cx="2041385" cy="257206"/>
              </a:xfrm>
            </p:grpSpPr>
            <p:sp>
              <p:nvSpPr>
                <p:cNvPr id="42" name="직사각형 41">
                  <a:extLst>
                    <a:ext uri="{FF2B5EF4-FFF2-40B4-BE49-F238E27FC236}">
                      <a16:creationId xmlns:a16="http://schemas.microsoft.com/office/drawing/2014/main" id="{11F59B7F-AF5A-447D-AC4F-7A14A20C1629}"/>
                    </a:ext>
                  </a:extLst>
                </p:cNvPr>
                <p:cNvSpPr/>
                <p:nvPr/>
              </p:nvSpPr>
              <p:spPr>
                <a:xfrm>
                  <a:off x="881062" y="3641694"/>
                  <a:ext cx="1766888" cy="25720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99">
                    <a:solidFill>
                      <a:prstClr val="white"/>
                    </a:solidFill>
                    <a:latin typeface="SamsungOne-700" panose="020B0803030303020204" pitchFamily="34" charset="0"/>
                    <a:ea typeface="맑은 고딕" panose="020B0503020000020004" pitchFamily="50" charset="-127"/>
                  </a:endParaRPr>
                </a:p>
              </p:txBody>
            </p:sp>
            <p:sp>
              <p:nvSpPr>
                <p:cNvPr id="43" name="직사각형 42">
                  <a:extLst>
                    <a:ext uri="{FF2B5EF4-FFF2-40B4-BE49-F238E27FC236}">
                      <a16:creationId xmlns:a16="http://schemas.microsoft.com/office/drawing/2014/main" id="{26EECA52-B7A0-4AF1-B6F2-2E102D99769B}"/>
                    </a:ext>
                  </a:extLst>
                </p:cNvPr>
                <p:cNvSpPr/>
                <p:nvPr/>
              </p:nvSpPr>
              <p:spPr>
                <a:xfrm>
                  <a:off x="606565" y="3662575"/>
                  <a:ext cx="192708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r">
                    <a:spcAft>
                      <a:spcPts val="600"/>
                    </a:spcAft>
                  </a:pPr>
                  <a:r>
                    <a:rPr lang="en-US" altLang="ko-KR" sz="1400" dirty="0">
                      <a:solidFill>
                        <a:prstClr val="white"/>
                      </a:solidFill>
                      <a:latin typeface="SamsungOne-700" panose="020B0803030303020204" pitchFamily="34" charset="0"/>
                      <a:ea typeface="SamsungOne-700" panose="020B0803030303020204" pitchFamily="34" charset="0"/>
                    </a:rPr>
                    <a:t>Iterative</a:t>
                  </a:r>
                </a:p>
              </p:txBody>
            </p:sp>
          </p:grpSp>
          <p:sp>
            <p:nvSpPr>
              <p:cNvPr id="48" name="Rectangle 12">
                <a:extLst>
                  <a:ext uri="{FF2B5EF4-FFF2-40B4-BE49-F238E27FC236}">
                    <a16:creationId xmlns:a16="http://schemas.microsoft.com/office/drawing/2014/main" id="{43EE9CED-CBCF-4D6E-A90C-550DD85FCB0D}"/>
                  </a:ext>
                </a:extLst>
              </p:cNvPr>
              <p:cNvSpPr/>
              <p:nvPr/>
            </p:nvSpPr>
            <p:spPr>
              <a:xfrm>
                <a:off x="5130800" y="3567998"/>
                <a:ext cx="4273801" cy="9920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66655" indent="-66655" algn="just">
                  <a:buClr>
                    <a:prstClr val="black">
                      <a:lumMod val="75000"/>
                      <a:lumOff val="25000"/>
                    </a:prstClr>
                  </a:buClr>
                  <a:buFont typeface="Arial" panose="020B0604020202020204" pitchFamily="34" charset="0"/>
                  <a:buChar char="•"/>
                </a:pPr>
                <a:r>
                  <a:rPr lang="vi-VN" altLang="ko-KR" sz="1100" dirty="0">
                    <a:solidFill>
                      <a:prstClr val="black">
                        <a:lumMod val="85000"/>
                        <a:lumOff val="15000"/>
                      </a:prstClr>
                    </a:solidFill>
                    <a:latin typeface="SamsungOne-400" panose="020B0503030303020204" pitchFamily="34" charset="0"/>
                    <a:ea typeface="SamsungOne-400" panose="020B0503030303020204" pitchFamily="34" charset="0"/>
                  </a:rPr>
                  <a:t>Tư duy thiết kế kích thích bạn nhìn nhận các tình huống khác nhau và đưa ra các giải pháp mới, vượt xa hơn và cải thiện các lựa chọn thay thế hiện có
</a:t>
                </a:r>
                <a:r>
                  <a:rPr lang="vi-VN" altLang="ko-KR" sz="1100" b="1" dirty="0">
                    <a:solidFill>
                      <a:srgbClr val="FF0000"/>
                    </a:solidFill>
                    <a:latin typeface="SAMSUNGONE-700" panose="020B0503030303020204" pitchFamily="34" charset="0"/>
                    <a:ea typeface="SAMSUNGONE-700" panose="020B0503030303020204" pitchFamily="34" charset="0"/>
                  </a:rPr>
                  <a:t>Tư duy tích hợp</a:t>
                </a:r>
                <a:r>
                  <a:rPr lang="vi-VN" altLang="ko-KR" sz="1100" dirty="0">
                    <a:solidFill>
                      <a:prstClr val="black">
                        <a:lumMod val="85000"/>
                        <a:lumOff val="15000"/>
                      </a:prstClr>
                    </a:solidFill>
                    <a:latin typeface="SamsungOne-400" panose="020B0503030303020204" pitchFamily="34" charset="0"/>
                    <a:ea typeface="SamsungOne-400" panose="020B0503030303020204" pitchFamily="34" charset="0"/>
                  </a:rPr>
                  <a:t> là nhấn tố then chốt. Bạn cần có khả năng nhìn được tất cả các khía cạnh khác nhau của vấn đề.</a:t>
                </a:r>
                <a:endParaRPr lang="en-US" altLang="ko-KR" sz="11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9" name="Rectangle 12">
                <a:extLst>
                  <a:ext uri="{FF2B5EF4-FFF2-40B4-BE49-F238E27FC236}">
                    <a16:creationId xmlns:a16="http://schemas.microsoft.com/office/drawing/2014/main" id="{D3EABF9E-EFE2-46E3-B68B-0513730D6F11}"/>
                  </a:ext>
                </a:extLst>
              </p:cNvPr>
              <p:cNvSpPr/>
              <p:nvPr/>
            </p:nvSpPr>
            <p:spPr>
              <a:xfrm>
                <a:off x="780923" y="3567998"/>
                <a:ext cx="4273801" cy="65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66655" indent="-66655">
                  <a:buClr>
                    <a:prstClr val="black">
                      <a:lumMod val="75000"/>
                      <a:lumOff val="25000"/>
                    </a:prstClr>
                  </a:buClr>
                  <a:buFont typeface="Arial" panose="020B0604020202020204" pitchFamily="34" charset="0"/>
                  <a:buChar char="•"/>
                </a:pPr>
                <a:r>
                  <a:rPr lang="vi-VN" altLang="ko-KR" sz="1100" dirty="0">
                    <a:solidFill>
                      <a:prstClr val="black">
                        <a:lumMod val="85000"/>
                        <a:lumOff val="15000"/>
                      </a:prstClr>
                    </a:solidFill>
                    <a:latin typeface="SamsungOne-400" panose="020B0503030303020204" pitchFamily="34" charset="0"/>
                    <a:ea typeface="SamsungOne-400" panose="020B0503030303020204" pitchFamily="34" charset="0"/>
                  </a:rPr>
                  <a:t>Bắt đầu từ những gì mọi người cần hoặc muốn làm
</a:t>
                </a:r>
                <a:r>
                  <a:rPr lang="vi-VN" altLang="ko-KR" sz="1100" b="1" dirty="0">
                    <a:solidFill>
                      <a:srgbClr val="FF0000"/>
                    </a:solidFill>
                    <a:latin typeface="SAMSUNGONE-700" panose="020B0503030303020204" pitchFamily="34" charset="0"/>
                    <a:ea typeface="SAMSUNGONE-700" panose="020B0503030303020204" pitchFamily="34" charset="0"/>
                  </a:rPr>
                  <a:t>Đồng cảm</a:t>
                </a:r>
                <a:r>
                  <a:rPr lang="vi-VN" altLang="ko-KR" sz="1100" b="1" dirty="0">
                    <a:solidFill>
                      <a:prstClr val="black">
                        <a:lumMod val="85000"/>
                        <a:lumOff val="15000"/>
                      </a:prstClr>
                    </a:solidFill>
                    <a:latin typeface="SAMSUNGONE-700" panose="020B0503030303020204" pitchFamily="34" charset="0"/>
                    <a:ea typeface="SAMSUNGONE-700" panose="020B0503030303020204" pitchFamily="34" charset="0"/>
                  </a:rPr>
                  <a:t> </a:t>
                </a:r>
                <a:r>
                  <a:rPr lang="vi-VN" altLang="ko-KR" sz="1100" dirty="0">
                    <a:solidFill>
                      <a:prstClr val="black">
                        <a:lumMod val="85000"/>
                        <a:lumOff val="15000"/>
                      </a:prstClr>
                    </a:solidFill>
                    <a:latin typeface="SamsungOne-400" panose="020B0503030303020204" pitchFamily="34" charset="0"/>
                    <a:ea typeface="SamsungOne-400" panose="020B0503030303020204" pitchFamily="34" charset="0"/>
                  </a:rPr>
                  <a:t>là chìa khóa!
Bạn cần khả năng hiểu và chia sẻ cảm xúc của người khác</a:t>
                </a:r>
                <a:endParaRPr lang="en-US" altLang="ko-KR" sz="11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50" name="Rectangle 12">
                <a:extLst>
                  <a:ext uri="{FF2B5EF4-FFF2-40B4-BE49-F238E27FC236}">
                    <a16:creationId xmlns:a16="http://schemas.microsoft.com/office/drawing/2014/main" id="{E49116F8-B630-4837-8677-A102966C5F97}"/>
                  </a:ext>
                </a:extLst>
              </p:cNvPr>
              <p:cNvSpPr/>
              <p:nvPr/>
            </p:nvSpPr>
            <p:spPr>
              <a:xfrm>
                <a:off x="780923" y="4834235"/>
                <a:ext cx="4273801" cy="9920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66655" indent="-66655">
                  <a:buClr>
                    <a:prstClr val="black">
                      <a:lumMod val="75000"/>
                      <a:lumOff val="25000"/>
                    </a:prstClr>
                  </a:buClr>
                  <a:buFont typeface="Arial" panose="020B0604020202020204" pitchFamily="34" charset="0"/>
                  <a:buChar char="•"/>
                </a:pPr>
                <a:r>
                  <a:rPr lang="vi-VN" altLang="ko-KR" sz="1100" dirty="0">
                    <a:solidFill>
                      <a:prstClr val="black">
                        <a:lumMod val="85000"/>
                        <a:lumOff val="15000"/>
                      </a:prstClr>
                    </a:solidFill>
                    <a:latin typeface="SamsungOne-400" panose="020B0503030303020204" pitchFamily="34" charset="0"/>
                    <a:ea typeface="SamsungOne-400" panose="020B0503030303020204" pitchFamily="34" charset="0"/>
                  </a:rPr>
                  <a:t>Ngừng nói, bắt tay vào việc. Biến ý tưởng thành thực tế.
Tạo mẫu là tư duy thông qua thực hành và Đánh giá liên tục giả thuyết của bạn
Thất bại là một phần cần thiết của quá trình. </a:t>
                </a:r>
                <a:r>
                  <a:rPr lang="vi-VN" altLang="ko-KR" sz="1100" b="1" dirty="0">
                    <a:solidFill>
                      <a:srgbClr val="FF0000"/>
                    </a:solidFill>
                    <a:latin typeface="SAMSUNGONE-700" panose="020B0503030303020204" pitchFamily="34" charset="0"/>
                    <a:ea typeface="SAMSUNGONE-700" panose="020B0503030303020204" pitchFamily="34" charset="0"/>
                  </a:rPr>
                  <a:t>Thử nghiệm với thử và sai là chìa khóa cho thành công</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51" name="Rectangle 12">
                <a:extLst>
                  <a:ext uri="{FF2B5EF4-FFF2-40B4-BE49-F238E27FC236}">
                    <a16:creationId xmlns:a16="http://schemas.microsoft.com/office/drawing/2014/main" id="{633F8EA3-5889-453B-AC41-FC7CE6E07796}"/>
                  </a:ext>
                </a:extLst>
              </p:cNvPr>
              <p:cNvSpPr/>
              <p:nvPr/>
            </p:nvSpPr>
            <p:spPr>
              <a:xfrm>
                <a:off x="5130800" y="4834235"/>
                <a:ext cx="4273801" cy="653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66655" indent="-66655">
                  <a:buClr>
                    <a:prstClr val="black">
                      <a:lumMod val="75000"/>
                      <a:lumOff val="25000"/>
                    </a:prstClr>
                  </a:buClr>
                  <a:buFont typeface="Arial" panose="020B0604020202020204" pitchFamily="34" charset="0"/>
                  <a:buChar char="•"/>
                </a:pPr>
                <a:r>
                  <a:rPr lang="vi-VN" altLang="ko-KR" sz="1100" dirty="0">
                    <a:solidFill>
                      <a:prstClr val="black">
                        <a:lumMod val="85000"/>
                        <a:lumOff val="15000"/>
                      </a:prstClr>
                    </a:solidFill>
                    <a:latin typeface="SamsungOne-400" panose="020B0503030303020204" pitchFamily="34" charset="0"/>
                    <a:ea typeface="SamsungOne-400" panose="020B0503030303020204" pitchFamily="34" charset="0"/>
                  </a:rPr>
                  <a:t>Con đường dẫn đến thành công không đi theo một đường thẳng. Bạn càng lặp lại nhiều lần chu kỳ </a:t>
                </a:r>
                <a:r>
                  <a:rPr lang="vi-VN" altLang="ko-KR" sz="1100" b="1" dirty="0">
                    <a:solidFill>
                      <a:srgbClr val="FF0000"/>
                    </a:solidFill>
                    <a:latin typeface="SAMSUNGONE-700" panose="020B0503030303020204" pitchFamily="34" charset="0"/>
                    <a:ea typeface="SAMSUNGONE-700" panose="020B0503030303020204" pitchFamily="34" charset="0"/>
                  </a:rPr>
                  <a:t>"Hiểu &gt; Làm &gt; Học"</a:t>
                </a:r>
                <a:r>
                  <a:rPr lang="vi-VN" altLang="ko-KR" sz="1100" dirty="0">
                    <a:solidFill>
                      <a:prstClr val="black">
                        <a:lumMod val="85000"/>
                        <a:lumOff val="15000"/>
                      </a:prstClr>
                    </a:solidFill>
                    <a:latin typeface="SamsungOne-400" panose="020B0503030303020204" pitchFamily="34" charset="0"/>
                    <a:ea typeface="SamsungOne-400" panose="020B0503030303020204" pitchFamily="34" charset="0"/>
                  </a:rPr>
                  <a:t>, bạn càng có cơ hội đạt được kết quả tốt cao hơn</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34" name="그룹 2">
              <a:extLst>
                <a:ext uri="{FF2B5EF4-FFF2-40B4-BE49-F238E27FC236}">
                  <a16:creationId xmlns:a16="http://schemas.microsoft.com/office/drawing/2014/main" id="{C9A56DEE-A045-4DCB-835B-DDEB2D3FBA8E}"/>
                </a:ext>
              </a:extLst>
            </p:cNvPr>
            <p:cNvGrpSpPr/>
            <p:nvPr/>
          </p:nvGrpSpPr>
          <p:grpSpPr>
            <a:xfrm>
              <a:off x="3108915" y="2504717"/>
              <a:ext cx="3684995" cy="584013"/>
              <a:chOff x="806777" y="3032465"/>
              <a:chExt cx="8289270" cy="584200"/>
            </a:xfrm>
          </p:grpSpPr>
          <p:sp>
            <p:nvSpPr>
              <p:cNvPr id="44" name="직사각형 23">
                <a:extLst>
                  <a:ext uri="{FF2B5EF4-FFF2-40B4-BE49-F238E27FC236}">
                    <a16:creationId xmlns:a16="http://schemas.microsoft.com/office/drawing/2014/main" id="{D4DEF528-4DC3-4190-9F8A-5ABCF547E212}"/>
                  </a:ext>
                </a:extLst>
              </p:cNvPr>
              <p:cNvSpPr/>
              <p:nvPr/>
            </p:nvSpPr>
            <p:spPr>
              <a:xfrm>
                <a:off x="806777" y="3121822"/>
                <a:ext cx="8289270" cy="430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2799" dirty="0">
                    <a:solidFill>
                      <a:prstClr val="black">
                        <a:lumMod val="95000"/>
                        <a:lumOff val="5000"/>
                      </a:prstClr>
                    </a:solidFill>
                    <a:latin typeface="SamsungOne-700" panose="020B0803030303020204" pitchFamily="34" charset="0"/>
                    <a:ea typeface="SamsungOne-700" panose="020B0803030303020204" pitchFamily="34" charset="0"/>
                    <a:cs typeface="iCiel Samsung Sharp Sans Bold" pitchFamily="2" charset="0"/>
                  </a:rPr>
                  <a:t>CÁC NHÂN TỐ CHÍNH</a:t>
                </a:r>
              </a:p>
            </p:txBody>
          </p:sp>
          <p:grpSp>
            <p:nvGrpSpPr>
              <p:cNvPr id="45" name="그룹 24">
                <a:extLst>
                  <a:ext uri="{FF2B5EF4-FFF2-40B4-BE49-F238E27FC236}">
                    <a16:creationId xmlns:a16="http://schemas.microsoft.com/office/drawing/2014/main" id="{4213F0BA-CA1F-495E-B76A-E00BAF8E164C}"/>
                  </a:ext>
                </a:extLst>
              </p:cNvPr>
              <p:cNvGrpSpPr/>
              <p:nvPr/>
            </p:nvGrpSpPr>
            <p:grpSpPr>
              <a:xfrm>
                <a:off x="1338262" y="3032465"/>
                <a:ext cx="7226300" cy="584200"/>
                <a:chOff x="1384300" y="3124200"/>
                <a:chExt cx="7226300" cy="584200"/>
              </a:xfrm>
            </p:grpSpPr>
            <p:cxnSp>
              <p:nvCxnSpPr>
                <p:cNvPr id="46" name="직선 연결선 25">
                  <a:extLst>
                    <a:ext uri="{FF2B5EF4-FFF2-40B4-BE49-F238E27FC236}">
                      <a16:creationId xmlns:a16="http://schemas.microsoft.com/office/drawing/2014/main" id="{81599FF2-BBB9-4165-951F-D549B3177A15}"/>
                    </a:ext>
                  </a:extLst>
                </p:cNvPr>
                <p:cNvCxnSpPr>
                  <a:cxnSpLocks/>
                </p:cNvCxnSpPr>
                <p:nvPr/>
              </p:nvCxnSpPr>
              <p:spPr>
                <a:xfrm>
                  <a:off x="1384300" y="3124200"/>
                  <a:ext cx="7226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26">
                  <a:extLst>
                    <a:ext uri="{FF2B5EF4-FFF2-40B4-BE49-F238E27FC236}">
                      <a16:creationId xmlns:a16="http://schemas.microsoft.com/office/drawing/2014/main" id="{064F984A-2862-4960-814C-B42FF5C16DA7}"/>
                    </a:ext>
                  </a:extLst>
                </p:cNvPr>
                <p:cNvCxnSpPr>
                  <a:cxnSpLocks/>
                </p:cNvCxnSpPr>
                <p:nvPr/>
              </p:nvCxnSpPr>
              <p:spPr>
                <a:xfrm>
                  <a:off x="1384300" y="3708400"/>
                  <a:ext cx="7226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54" name="그룹 5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5" name="직사각형 5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2.1.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là</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gì</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và</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tại</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sao</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cần</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a:t>
              </a:r>
            </a:p>
          </p:txBody>
        </p:sp>
        <p:sp>
          <p:nvSpPr>
            <p:cNvPr id="56" name="직사각형 5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2467404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F9F141CD-CC32-4EE6-9039-E12CB9D34311}"/>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duy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thiết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7" name="그룹 16">
            <a:extLst>
              <a:ext uri="{FF2B5EF4-FFF2-40B4-BE49-F238E27FC236}">
                <a16:creationId xmlns:a16="http://schemas.microsoft.com/office/drawing/2014/main" id="{A1E17F01-7666-4B2E-AD93-DDF5CAB5092E}"/>
              </a:ext>
            </a:extLst>
          </p:cNvPr>
          <p:cNvGrpSpPr/>
          <p:nvPr/>
        </p:nvGrpSpPr>
        <p:grpSpPr>
          <a:xfrm>
            <a:off x="560209" y="2040029"/>
            <a:ext cx="8782409" cy="215375"/>
            <a:chOff x="1027113" y="2045625"/>
            <a:chExt cx="8785225" cy="215444"/>
          </a:xfrm>
        </p:grpSpPr>
        <p:sp>
          <p:nvSpPr>
            <p:cNvPr id="18" name="직사각형 17">
              <a:extLst>
                <a:ext uri="{FF2B5EF4-FFF2-40B4-BE49-F238E27FC236}">
                  <a16:creationId xmlns:a16="http://schemas.microsoft.com/office/drawing/2014/main" id="{B4B50386-D2A5-45C5-B6FE-BAB2B8E5DAF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9" name="직사각형 18">
              <a:extLst>
                <a:ext uri="{FF2B5EF4-FFF2-40B4-BE49-F238E27FC236}">
                  <a16:creationId xmlns:a16="http://schemas.microsoft.com/office/drawing/2014/main" id="{2D15E957-98E9-4023-9190-5E9C6049F68C}"/>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Tư</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duy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gì</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3" name="Group 2">
            <a:extLst>
              <a:ext uri="{FF2B5EF4-FFF2-40B4-BE49-F238E27FC236}">
                <a16:creationId xmlns:a16="http://schemas.microsoft.com/office/drawing/2014/main" id="{B47EA31A-A36B-453D-98AE-A4C426EF38FD}"/>
              </a:ext>
            </a:extLst>
          </p:cNvPr>
          <p:cNvGrpSpPr/>
          <p:nvPr/>
        </p:nvGrpSpPr>
        <p:grpSpPr>
          <a:xfrm>
            <a:off x="1088169" y="3273109"/>
            <a:ext cx="7892614" cy="2601448"/>
            <a:chOff x="1086931" y="3455618"/>
            <a:chExt cx="7895144" cy="2602282"/>
          </a:xfrm>
        </p:grpSpPr>
        <p:grpSp>
          <p:nvGrpSpPr>
            <p:cNvPr id="2" name="그룹 1">
              <a:extLst>
                <a:ext uri="{FF2B5EF4-FFF2-40B4-BE49-F238E27FC236}">
                  <a16:creationId xmlns:a16="http://schemas.microsoft.com/office/drawing/2014/main" id="{C38166D2-5538-496F-A08E-741F3B6E2CDE}"/>
                </a:ext>
              </a:extLst>
            </p:cNvPr>
            <p:cNvGrpSpPr/>
            <p:nvPr/>
          </p:nvGrpSpPr>
          <p:grpSpPr>
            <a:xfrm>
              <a:off x="1086931" y="3672683"/>
              <a:ext cx="7592335" cy="2147545"/>
              <a:chOff x="1086931" y="3672684"/>
              <a:chExt cx="7592335" cy="1816100"/>
            </a:xfrm>
          </p:grpSpPr>
          <p:cxnSp>
            <p:nvCxnSpPr>
              <p:cNvPr id="25" name="직선 연결선 24">
                <a:extLst>
                  <a:ext uri="{FF2B5EF4-FFF2-40B4-BE49-F238E27FC236}">
                    <a16:creationId xmlns:a16="http://schemas.microsoft.com/office/drawing/2014/main" id="{D9A2F1A9-034D-4A9B-8E88-17DD6DB98BD6}"/>
                  </a:ext>
                </a:extLst>
              </p:cNvPr>
              <p:cNvCxnSpPr>
                <a:cxnSpLocks/>
              </p:cNvCxnSpPr>
              <p:nvPr/>
            </p:nvCxnSpPr>
            <p:spPr>
              <a:xfrm>
                <a:off x="1086931" y="3672684"/>
                <a:ext cx="7592335" cy="0"/>
              </a:xfrm>
              <a:prstGeom prst="line">
                <a:avLst/>
              </a:prstGeom>
              <a:ln>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B14FAE55-AE7E-4899-85BB-FAD809D3D807}"/>
                  </a:ext>
                </a:extLst>
              </p:cNvPr>
              <p:cNvCxnSpPr>
                <a:cxnSpLocks/>
              </p:cNvCxnSpPr>
              <p:nvPr/>
            </p:nvCxnSpPr>
            <p:spPr>
              <a:xfrm>
                <a:off x="1086931" y="5488784"/>
                <a:ext cx="7592335" cy="0"/>
              </a:xfrm>
              <a:prstGeom prst="line">
                <a:avLst/>
              </a:prstGeom>
              <a:ln>
                <a:solidFill>
                  <a:srgbClr val="193EB0"/>
                </a:solidFill>
              </a:ln>
            </p:spPr>
            <p:style>
              <a:lnRef idx="1">
                <a:schemeClr val="accent1"/>
              </a:lnRef>
              <a:fillRef idx="0">
                <a:schemeClr val="accent1"/>
              </a:fillRef>
              <a:effectRef idx="0">
                <a:schemeClr val="accent1"/>
              </a:effectRef>
              <a:fontRef idx="minor">
                <a:schemeClr val="tx1"/>
              </a:fontRef>
            </p:style>
          </p:cxnSp>
        </p:grpSp>
        <p:sp>
          <p:nvSpPr>
            <p:cNvPr id="27" name="직사각형 26">
              <a:extLst>
                <a:ext uri="{FF2B5EF4-FFF2-40B4-BE49-F238E27FC236}">
                  <a16:creationId xmlns:a16="http://schemas.microsoft.com/office/drawing/2014/main" id="{BA38883B-1A79-4F87-89E2-328633F4042E}"/>
                </a:ext>
              </a:extLst>
            </p:cNvPr>
            <p:cNvSpPr/>
            <p:nvPr/>
          </p:nvSpPr>
          <p:spPr>
            <a:xfrm>
              <a:off x="1094981" y="5904012"/>
              <a:ext cx="105447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000"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Nghiên</a:t>
              </a:r>
              <a:r>
                <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 </a:t>
              </a:r>
              <a:r>
                <a:rPr lang="en-US" altLang="ko-KR" sz="1000"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cứu</a:t>
              </a:r>
              <a:endPar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endParaRPr>
            </a:p>
          </p:txBody>
        </p:sp>
        <p:sp>
          <p:nvSpPr>
            <p:cNvPr id="28" name="직사각형 27">
              <a:extLst>
                <a:ext uri="{FF2B5EF4-FFF2-40B4-BE49-F238E27FC236}">
                  <a16:creationId xmlns:a16="http://schemas.microsoft.com/office/drawing/2014/main" id="{C14DA45F-B04C-4966-8A09-46B0D6136EA8}"/>
                </a:ext>
              </a:extLst>
            </p:cNvPr>
            <p:cNvSpPr/>
            <p:nvPr/>
          </p:nvSpPr>
          <p:spPr>
            <a:xfrm>
              <a:off x="4133456" y="5904012"/>
              <a:ext cx="161011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vi-VN"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Tạo mẫu thử cho ý tưởng</a:t>
              </a:r>
            </a:p>
          </p:txBody>
        </p:sp>
        <p:sp>
          <p:nvSpPr>
            <p:cNvPr id="29" name="직사각형 28">
              <a:extLst>
                <a:ext uri="{FF2B5EF4-FFF2-40B4-BE49-F238E27FC236}">
                  <a16:creationId xmlns:a16="http://schemas.microsoft.com/office/drawing/2014/main" id="{FD4A932A-36DF-4B8E-8509-7E7FD15DF091}"/>
                </a:ext>
              </a:extLst>
            </p:cNvPr>
            <p:cNvSpPr/>
            <p:nvPr/>
          </p:nvSpPr>
          <p:spPr>
            <a:xfrm>
              <a:off x="7371956" y="5904012"/>
              <a:ext cx="161011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000"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Tư</a:t>
              </a:r>
              <a:r>
                <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 </a:t>
              </a:r>
              <a:r>
                <a:rPr lang="en-US" altLang="ko-KR" sz="1000"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duy</a:t>
              </a:r>
              <a:r>
                <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 </a:t>
              </a:r>
              <a:r>
                <a:rPr lang="en-US" altLang="ko-KR" sz="1000"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thiết</a:t>
              </a:r>
              <a:r>
                <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 </a:t>
              </a:r>
              <a:r>
                <a:rPr lang="en-US" altLang="ko-KR" sz="1000"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kế</a:t>
              </a:r>
              <a:endPar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endParaRPr>
            </a:p>
          </p:txBody>
        </p:sp>
        <p:sp>
          <p:nvSpPr>
            <p:cNvPr id="30" name="직사각형 29">
              <a:extLst>
                <a:ext uri="{FF2B5EF4-FFF2-40B4-BE49-F238E27FC236}">
                  <a16:creationId xmlns:a16="http://schemas.microsoft.com/office/drawing/2014/main" id="{A6C2C445-9CFF-4E67-93AE-904005BB259A}"/>
                </a:ext>
              </a:extLst>
            </p:cNvPr>
            <p:cNvSpPr/>
            <p:nvPr/>
          </p:nvSpPr>
          <p:spPr>
            <a:xfrm>
              <a:off x="2145964" y="3455618"/>
              <a:ext cx="2187724"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000"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Bất</a:t>
              </a:r>
              <a:r>
                <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 </a:t>
              </a:r>
              <a:r>
                <a:rPr lang="en-US" altLang="ko-KR" sz="1000"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định</a:t>
              </a:r>
              <a:r>
                <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a:t>
              </a:r>
              <a:r>
                <a:rPr lang="en-US" altLang="ko-KR" sz="1000"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Kiểu</a:t>
              </a:r>
              <a:r>
                <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 </a:t>
              </a:r>
              <a:r>
                <a:rPr lang="en-US" altLang="ko-KR" sz="1000"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mẫu</a:t>
              </a:r>
              <a:r>
                <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a:t>
              </a:r>
              <a:r>
                <a:rPr lang="en-US" altLang="ko-KR" sz="1000"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Hiểu</a:t>
              </a:r>
              <a:r>
                <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 </a:t>
              </a:r>
              <a:r>
                <a:rPr lang="en-US" altLang="ko-KR" sz="1000"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biết</a:t>
              </a:r>
              <a:endPar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endParaRPr>
            </a:p>
          </p:txBody>
        </p:sp>
        <p:sp>
          <p:nvSpPr>
            <p:cNvPr id="31" name="직사각형 30">
              <a:extLst>
                <a:ext uri="{FF2B5EF4-FFF2-40B4-BE49-F238E27FC236}">
                  <a16:creationId xmlns:a16="http://schemas.microsoft.com/office/drawing/2014/main" id="{AF192A85-A785-4B32-9D72-8BB07D34A58D}"/>
                </a:ext>
              </a:extLst>
            </p:cNvPr>
            <p:cNvSpPr/>
            <p:nvPr/>
          </p:nvSpPr>
          <p:spPr>
            <a:xfrm>
              <a:off x="5743575" y="3455618"/>
              <a:ext cx="2187724"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000"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Rõ</a:t>
              </a:r>
              <a:r>
                <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 </a:t>
              </a:r>
              <a:r>
                <a:rPr lang="en-US" altLang="ko-KR" sz="1000"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ràng</a:t>
              </a:r>
              <a:r>
                <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a:t>
              </a:r>
              <a:r>
                <a:rPr lang="en-US" altLang="ko-KR" sz="1000"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Tập</a:t>
              </a:r>
              <a:r>
                <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 </a:t>
              </a:r>
              <a:r>
                <a:rPr lang="en-US" altLang="ko-KR" sz="1000"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trung</a:t>
              </a:r>
              <a:endPar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endParaRPr>
            </a:p>
          </p:txBody>
        </p:sp>
        <p:sp>
          <p:nvSpPr>
            <p:cNvPr id="11" name="자유형: 도형 10">
              <a:extLst>
                <a:ext uri="{FF2B5EF4-FFF2-40B4-BE49-F238E27FC236}">
                  <a16:creationId xmlns:a16="http://schemas.microsoft.com/office/drawing/2014/main" id="{BD004C95-577C-49DE-8DC9-823B2E3CB48C}"/>
                </a:ext>
              </a:extLst>
            </p:cNvPr>
            <p:cNvSpPr/>
            <p:nvPr/>
          </p:nvSpPr>
          <p:spPr>
            <a:xfrm>
              <a:off x="1233714" y="3785329"/>
              <a:ext cx="7445552" cy="1933300"/>
            </a:xfrm>
            <a:custGeom>
              <a:avLst/>
              <a:gdLst>
                <a:gd name="connsiteX0" fmla="*/ 323 w 6385883"/>
                <a:gd name="connsiteY0" fmla="*/ 640080 h 1795867"/>
                <a:gd name="connsiteX1" fmla="*/ 61283 w 6385883"/>
                <a:gd name="connsiteY1" fmla="*/ 693420 h 1795867"/>
                <a:gd name="connsiteX2" fmla="*/ 99383 w 6385883"/>
                <a:gd name="connsiteY2" fmla="*/ 723900 h 1795867"/>
                <a:gd name="connsiteX3" fmla="*/ 213683 w 6385883"/>
                <a:gd name="connsiteY3" fmla="*/ 792480 h 1795867"/>
                <a:gd name="connsiteX4" fmla="*/ 259403 w 6385883"/>
                <a:gd name="connsiteY4" fmla="*/ 807720 h 1795867"/>
                <a:gd name="connsiteX5" fmla="*/ 297503 w 6385883"/>
                <a:gd name="connsiteY5" fmla="*/ 822960 h 1795867"/>
                <a:gd name="connsiteX6" fmla="*/ 343223 w 6385883"/>
                <a:gd name="connsiteY6" fmla="*/ 838200 h 1795867"/>
                <a:gd name="connsiteX7" fmla="*/ 366083 w 6385883"/>
                <a:gd name="connsiteY7" fmla="*/ 845820 h 1795867"/>
                <a:gd name="connsiteX8" fmla="*/ 411803 w 6385883"/>
                <a:gd name="connsiteY8" fmla="*/ 838200 h 1795867"/>
                <a:gd name="connsiteX9" fmla="*/ 419423 w 6385883"/>
                <a:gd name="connsiteY9" fmla="*/ 815340 h 1795867"/>
                <a:gd name="connsiteX10" fmla="*/ 404183 w 6385883"/>
                <a:gd name="connsiteY10" fmla="*/ 769620 h 1795867"/>
                <a:gd name="connsiteX11" fmla="*/ 381323 w 6385883"/>
                <a:gd name="connsiteY11" fmla="*/ 723900 h 1795867"/>
                <a:gd name="connsiteX12" fmla="*/ 358463 w 6385883"/>
                <a:gd name="connsiteY12" fmla="*/ 708660 h 1795867"/>
                <a:gd name="connsiteX13" fmla="*/ 274643 w 6385883"/>
                <a:gd name="connsiteY13" fmla="*/ 723900 h 1795867"/>
                <a:gd name="connsiteX14" fmla="*/ 251783 w 6385883"/>
                <a:gd name="connsiteY14" fmla="*/ 739140 h 1795867"/>
                <a:gd name="connsiteX15" fmla="*/ 244163 w 6385883"/>
                <a:gd name="connsiteY15" fmla="*/ 762000 h 1795867"/>
                <a:gd name="connsiteX16" fmla="*/ 221303 w 6385883"/>
                <a:gd name="connsiteY16" fmla="*/ 807720 h 1795867"/>
                <a:gd name="connsiteX17" fmla="*/ 228923 w 6385883"/>
                <a:gd name="connsiteY17" fmla="*/ 906780 h 1795867"/>
                <a:gd name="connsiteX18" fmla="*/ 251783 w 6385883"/>
                <a:gd name="connsiteY18" fmla="*/ 922020 h 1795867"/>
                <a:gd name="connsiteX19" fmla="*/ 305123 w 6385883"/>
                <a:gd name="connsiteY19" fmla="*/ 937260 h 1795867"/>
                <a:gd name="connsiteX20" fmla="*/ 411803 w 6385883"/>
                <a:gd name="connsiteY20" fmla="*/ 929640 h 1795867"/>
                <a:gd name="connsiteX21" fmla="*/ 434663 w 6385883"/>
                <a:gd name="connsiteY21" fmla="*/ 914400 h 1795867"/>
                <a:gd name="connsiteX22" fmla="*/ 457523 w 6385883"/>
                <a:gd name="connsiteY22" fmla="*/ 906780 h 1795867"/>
                <a:gd name="connsiteX23" fmla="*/ 488003 w 6385883"/>
                <a:gd name="connsiteY23" fmla="*/ 883920 h 1795867"/>
                <a:gd name="connsiteX24" fmla="*/ 510863 w 6385883"/>
                <a:gd name="connsiteY24" fmla="*/ 868680 h 1795867"/>
                <a:gd name="connsiteX25" fmla="*/ 526103 w 6385883"/>
                <a:gd name="connsiteY25" fmla="*/ 845820 h 1795867"/>
                <a:gd name="connsiteX26" fmla="*/ 548963 w 6385883"/>
                <a:gd name="connsiteY26" fmla="*/ 822960 h 1795867"/>
                <a:gd name="connsiteX27" fmla="*/ 564203 w 6385883"/>
                <a:gd name="connsiteY27" fmla="*/ 777240 h 1795867"/>
                <a:gd name="connsiteX28" fmla="*/ 571823 w 6385883"/>
                <a:gd name="connsiteY28" fmla="*/ 754380 h 1795867"/>
                <a:gd name="connsiteX29" fmla="*/ 556583 w 6385883"/>
                <a:gd name="connsiteY29" fmla="*/ 640080 h 1795867"/>
                <a:gd name="connsiteX30" fmla="*/ 548963 w 6385883"/>
                <a:gd name="connsiteY30" fmla="*/ 617220 h 1795867"/>
                <a:gd name="connsiteX31" fmla="*/ 526103 w 6385883"/>
                <a:gd name="connsiteY31" fmla="*/ 601980 h 1795867"/>
                <a:gd name="connsiteX32" fmla="*/ 488003 w 6385883"/>
                <a:gd name="connsiteY32" fmla="*/ 586740 h 1795867"/>
                <a:gd name="connsiteX33" fmla="*/ 465143 w 6385883"/>
                <a:gd name="connsiteY33" fmla="*/ 579120 h 1795867"/>
                <a:gd name="connsiteX34" fmla="*/ 320363 w 6385883"/>
                <a:gd name="connsiteY34" fmla="*/ 594360 h 1795867"/>
                <a:gd name="connsiteX35" fmla="*/ 289883 w 6385883"/>
                <a:gd name="connsiteY35" fmla="*/ 617220 h 1795867"/>
                <a:gd name="connsiteX36" fmla="*/ 251783 w 6385883"/>
                <a:gd name="connsiteY36" fmla="*/ 662940 h 1795867"/>
                <a:gd name="connsiteX37" fmla="*/ 228923 w 6385883"/>
                <a:gd name="connsiteY37" fmla="*/ 678180 h 1795867"/>
                <a:gd name="connsiteX38" fmla="*/ 198443 w 6385883"/>
                <a:gd name="connsiteY38" fmla="*/ 731520 h 1795867"/>
                <a:gd name="connsiteX39" fmla="*/ 190823 w 6385883"/>
                <a:gd name="connsiteY39" fmla="*/ 754380 h 1795867"/>
                <a:gd name="connsiteX40" fmla="*/ 167963 w 6385883"/>
                <a:gd name="connsiteY40" fmla="*/ 777240 h 1795867"/>
                <a:gd name="connsiteX41" fmla="*/ 145103 w 6385883"/>
                <a:gd name="connsiteY41" fmla="*/ 830580 h 1795867"/>
                <a:gd name="connsiteX42" fmla="*/ 129863 w 6385883"/>
                <a:gd name="connsiteY42" fmla="*/ 868680 h 1795867"/>
                <a:gd name="connsiteX43" fmla="*/ 114623 w 6385883"/>
                <a:gd name="connsiteY43" fmla="*/ 891540 h 1795867"/>
                <a:gd name="connsiteX44" fmla="*/ 99383 w 6385883"/>
                <a:gd name="connsiteY44" fmla="*/ 937260 h 1795867"/>
                <a:gd name="connsiteX45" fmla="*/ 84143 w 6385883"/>
                <a:gd name="connsiteY45" fmla="*/ 967740 h 1795867"/>
                <a:gd name="connsiteX46" fmla="*/ 68903 w 6385883"/>
                <a:gd name="connsiteY46" fmla="*/ 1059180 h 1795867"/>
                <a:gd name="connsiteX47" fmla="*/ 76523 w 6385883"/>
                <a:gd name="connsiteY47" fmla="*/ 1135380 h 1795867"/>
                <a:gd name="connsiteX48" fmla="*/ 91763 w 6385883"/>
                <a:gd name="connsiteY48" fmla="*/ 1158240 h 1795867"/>
                <a:gd name="connsiteX49" fmla="*/ 152723 w 6385883"/>
                <a:gd name="connsiteY49" fmla="*/ 1211580 h 1795867"/>
                <a:gd name="connsiteX50" fmla="*/ 183203 w 6385883"/>
                <a:gd name="connsiteY50" fmla="*/ 1242060 h 1795867"/>
                <a:gd name="connsiteX51" fmla="*/ 251783 w 6385883"/>
                <a:gd name="connsiteY51" fmla="*/ 1280160 h 1795867"/>
                <a:gd name="connsiteX52" fmla="*/ 289883 w 6385883"/>
                <a:gd name="connsiteY52" fmla="*/ 1303020 h 1795867"/>
                <a:gd name="connsiteX53" fmla="*/ 343223 w 6385883"/>
                <a:gd name="connsiteY53" fmla="*/ 1318260 h 1795867"/>
                <a:gd name="connsiteX54" fmla="*/ 411803 w 6385883"/>
                <a:gd name="connsiteY54" fmla="*/ 1333500 h 1795867"/>
                <a:gd name="connsiteX55" fmla="*/ 442283 w 6385883"/>
                <a:gd name="connsiteY55" fmla="*/ 1341120 h 1795867"/>
                <a:gd name="connsiteX56" fmla="*/ 617543 w 6385883"/>
                <a:gd name="connsiteY56" fmla="*/ 1333500 h 1795867"/>
                <a:gd name="connsiteX57" fmla="*/ 663263 w 6385883"/>
                <a:gd name="connsiteY57" fmla="*/ 1318260 h 1795867"/>
                <a:gd name="connsiteX58" fmla="*/ 754703 w 6385883"/>
                <a:gd name="connsiteY58" fmla="*/ 1249680 h 1795867"/>
                <a:gd name="connsiteX59" fmla="*/ 777563 w 6385883"/>
                <a:gd name="connsiteY59" fmla="*/ 1219200 h 1795867"/>
                <a:gd name="connsiteX60" fmla="*/ 800423 w 6385883"/>
                <a:gd name="connsiteY60" fmla="*/ 1143000 h 1795867"/>
                <a:gd name="connsiteX61" fmla="*/ 815663 w 6385883"/>
                <a:gd name="connsiteY61" fmla="*/ 1097280 h 1795867"/>
                <a:gd name="connsiteX62" fmla="*/ 823283 w 6385883"/>
                <a:gd name="connsiteY62" fmla="*/ 1051560 h 1795867"/>
                <a:gd name="connsiteX63" fmla="*/ 838523 w 6385883"/>
                <a:gd name="connsiteY63" fmla="*/ 998220 h 1795867"/>
                <a:gd name="connsiteX64" fmla="*/ 853763 w 6385883"/>
                <a:gd name="connsiteY64" fmla="*/ 883920 h 1795867"/>
                <a:gd name="connsiteX65" fmla="*/ 869003 w 6385883"/>
                <a:gd name="connsiteY65" fmla="*/ 792480 h 1795867"/>
                <a:gd name="connsiteX66" fmla="*/ 884243 w 6385883"/>
                <a:gd name="connsiteY66" fmla="*/ 716280 h 1795867"/>
                <a:gd name="connsiteX67" fmla="*/ 876623 w 6385883"/>
                <a:gd name="connsiteY67" fmla="*/ 556260 h 1795867"/>
                <a:gd name="connsiteX68" fmla="*/ 861383 w 6385883"/>
                <a:gd name="connsiteY68" fmla="*/ 525780 h 1795867"/>
                <a:gd name="connsiteX69" fmla="*/ 830903 w 6385883"/>
                <a:gd name="connsiteY69" fmla="*/ 472440 h 1795867"/>
                <a:gd name="connsiteX70" fmla="*/ 823283 w 6385883"/>
                <a:gd name="connsiteY70" fmla="*/ 449580 h 1795867"/>
                <a:gd name="connsiteX71" fmla="*/ 800423 w 6385883"/>
                <a:gd name="connsiteY71" fmla="*/ 419100 h 1795867"/>
                <a:gd name="connsiteX72" fmla="*/ 739463 w 6385883"/>
                <a:gd name="connsiteY72" fmla="*/ 373380 h 1795867"/>
                <a:gd name="connsiteX73" fmla="*/ 708983 w 6385883"/>
                <a:gd name="connsiteY73" fmla="*/ 350520 h 1795867"/>
                <a:gd name="connsiteX74" fmla="*/ 640403 w 6385883"/>
                <a:gd name="connsiteY74" fmla="*/ 335280 h 1795867"/>
                <a:gd name="connsiteX75" fmla="*/ 457523 w 6385883"/>
                <a:gd name="connsiteY75" fmla="*/ 342900 h 1795867"/>
                <a:gd name="connsiteX76" fmla="*/ 434663 w 6385883"/>
                <a:gd name="connsiteY76" fmla="*/ 350520 h 1795867"/>
                <a:gd name="connsiteX77" fmla="*/ 343223 w 6385883"/>
                <a:gd name="connsiteY77" fmla="*/ 426720 h 1795867"/>
                <a:gd name="connsiteX78" fmla="*/ 327983 w 6385883"/>
                <a:gd name="connsiteY78" fmla="*/ 457200 h 1795867"/>
                <a:gd name="connsiteX79" fmla="*/ 305123 w 6385883"/>
                <a:gd name="connsiteY79" fmla="*/ 480060 h 1795867"/>
                <a:gd name="connsiteX80" fmla="*/ 289883 w 6385883"/>
                <a:gd name="connsiteY80" fmla="*/ 502920 h 1795867"/>
                <a:gd name="connsiteX81" fmla="*/ 259403 w 6385883"/>
                <a:gd name="connsiteY81" fmla="*/ 533400 h 1795867"/>
                <a:gd name="connsiteX82" fmla="*/ 244163 w 6385883"/>
                <a:gd name="connsiteY82" fmla="*/ 556260 h 1795867"/>
                <a:gd name="connsiteX83" fmla="*/ 198443 w 6385883"/>
                <a:gd name="connsiteY83" fmla="*/ 594360 h 1795867"/>
                <a:gd name="connsiteX84" fmla="*/ 160343 w 6385883"/>
                <a:gd name="connsiteY84" fmla="*/ 632460 h 1795867"/>
                <a:gd name="connsiteX85" fmla="*/ 114623 w 6385883"/>
                <a:gd name="connsiteY85" fmla="*/ 678180 h 1795867"/>
                <a:gd name="connsiteX86" fmla="*/ 91763 w 6385883"/>
                <a:gd name="connsiteY86" fmla="*/ 701040 h 1795867"/>
                <a:gd name="connsiteX87" fmla="*/ 61283 w 6385883"/>
                <a:gd name="connsiteY87" fmla="*/ 746760 h 1795867"/>
                <a:gd name="connsiteX88" fmla="*/ 46043 w 6385883"/>
                <a:gd name="connsiteY88" fmla="*/ 769620 h 1795867"/>
                <a:gd name="connsiteX89" fmla="*/ 23183 w 6385883"/>
                <a:gd name="connsiteY89" fmla="*/ 838200 h 1795867"/>
                <a:gd name="connsiteX90" fmla="*/ 15563 w 6385883"/>
                <a:gd name="connsiteY90" fmla="*/ 861060 h 1795867"/>
                <a:gd name="connsiteX91" fmla="*/ 7943 w 6385883"/>
                <a:gd name="connsiteY91" fmla="*/ 883920 h 1795867"/>
                <a:gd name="connsiteX92" fmla="*/ 7943 w 6385883"/>
                <a:gd name="connsiteY92" fmla="*/ 1135380 h 1795867"/>
                <a:gd name="connsiteX93" fmla="*/ 23183 w 6385883"/>
                <a:gd name="connsiteY93" fmla="*/ 1181100 h 1795867"/>
                <a:gd name="connsiteX94" fmla="*/ 61283 w 6385883"/>
                <a:gd name="connsiteY94" fmla="*/ 1249680 h 1795867"/>
                <a:gd name="connsiteX95" fmla="*/ 76523 w 6385883"/>
                <a:gd name="connsiteY95" fmla="*/ 1272540 h 1795867"/>
                <a:gd name="connsiteX96" fmla="*/ 99383 w 6385883"/>
                <a:gd name="connsiteY96" fmla="*/ 1287780 h 1795867"/>
                <a:gd name="connsiteX97" fmla="*/ 167963 w 6385883"/>
                <a:gd name="connsiteY97" fmla="*/ 1341120 h 1795867"/>
                <a:gd name="connsiteX98" fmla="*/ 213683 w 6385883"/>
                <a:gd name="connsiteY98" fmla="*/ 1356360 h 1795867"/>
                <a:gd name="connsiteX99" fmla="*/ 244163 w 6385883"/>
                <a:gd name="connsiteY99" fmla="*/ 1371600 h 1795867"/>
                <a:gd name="connsiteX100" fmla="*/ 320363 w 6385883"/>
                <a:gd name="connsiteY100" fmla="*/ 1394460 h 1795867"/>
                <a:gd name="connsiteX101" fmla="*/ 472763 w 6385883"/>
                <a:gd name="connsiteY101" fmla="*/ 1386840 h 1795867"/>
                <a:gd name="connsiteX102" fmla="*/ 510863 w 6385883"/>
                <a:gd name="connsiteY102" fmla="*/ 1379220 h 1795867"/>
                <a:gd name="connsiteX103" fmla="*/ 587063 w 6385883"/>
                <a:gd name="connsiteY103" fmla="*/ 1356360 h 1795867"/>
                <a:gd name="connsiteX104" fmla="*/ 632783 w 6385883"/>
                <a:gd name="connsiteY104" fmla="*/ 1333500 h 1795867"/>
                <a:gd name="connsiteX105" fmla="*/ 670883 w 6385883"/>
                <a:gd name="connsiteY105" fmla="*/ 1318260 h 1795867"/>
                <a:gd name="connsiteX106" fmla="*/ 716603 w 6385883"/>
                <a:gd name="connsiteY106" fmla="*/ 1287780 h 1795867"/>
                <a:gd name="connsiteX107" fmla="*/ 777563 w 6385883"/>
                <a:gd name="connsiteY107" fmla="*/ 1234440 h 1795867"/>
                <a:gd name="connsiteX108" fmla="*/ 800423 w 6385883"/>
                <a:gd name="connsiteY108" fmla="*/ 1219200 h 1795867"/>
                <a:gd name="connsiteX109" fmla="*/ 823283 w 6385883"/>
                <a:gd name="connsiteY109" fmla="*/ 1203960 h 1795867"/>
                <a:gd name="connsiteX110" fmla="*/ 869003 w 6385883"/>
                <a:gd name="connsiteY110" fmla="*/ 1188720 h 1795867"/>
                <a:gd name="connsiteX111" fmla="*/ 891863 w 6385883"/>
                <a:gd name="connsiteY111" fmla="*/ 1173480 h 1795867"/>
                <a:gd name="connsiteX112" fmla="*/ 937583 w 6385883"/>
                <a:gd name="connsiteY112" fmla="*/ 1158240 h 1795867"/>
                <a:gd name="connsiteX113" fmla="*/ 1006163 w 6385883"/>
                <a:gd name="connsiteY113" fmla="*/ 1127760 h 1795867"/>
                <a:gd name="connsiteX114" fmla="*/ 1051883 w 6385883"/>
                <a:gd name="connsiteY114" fmla="*/ 1112520 h 1795867"/>
                <a:gd name="connsiteX115" fmla="*/ 1074743 w 6385883"/>
                <a:gd name="connsiteY115" fmla="*/ 1104900 h 1795867"/>
                <a:gd name="connsiteX116" fmla="*/ 1128083 w 6385883"/>
                <a:gd name="connsiteY116" fmla="*/ 1082040 h 1795867"/>
                <a:gd name="connsiteX117" fmla="*/ 1189043 w 6385883"/>
                <a:gd name="connsiteY117" fmla="*/ 1059180 h 1795867"/>
                <a:gd name="connsiteX118" fmla="*/ 1257623 w 6385883"/>
                <a:gd name="connsiteY118" fmla="*/ 1021080 h 1795867"/>
                <a:gd name="connsiteX119" fmla="*/ 1280483 w 6385883"/>
                <a:gd name="connsiteY119" fmla="*/ 1005840 h 1795867"/>
                <a:gd name="connsiteX120" fmla="*/ 1356683 w 6385883"/>
                <a:gd name="connsiteY120" fmla="*/ 944880 h 1795867"/>
                <a:gd name="connsiteX121" fmla="*/ 1379543 w 6385883"/>
                <a:gd name="connsiteY121" fmla="*/ 922020 h 1795867"/>
                <a:gd name="connsiteX122" fmla="*/ 1394783 w 6385883"/>
                <a:gd name="connsiteY122" fmla="*/ 891540 h 1795867"/>
                <a:gd name="connsiteX123" fmla="*/ 1425263 w 6385883"/>
                <a:gd name="connsiteY123" fmla="*/ 845820 h 1795867"/>
                <a:gd name="connsiteX124" fmla="*/ 1432883 w 6385883"/>
                <a:gd name="connsiteY124" fmla="*/ 822960 h 1795867"/>
                <a:gd name="connsiteX125" fmla="*/ 1463363 w 6385883"/>
                <a:gd name="connsiteY125" fmla="*/ 762000 h 1795867"/>
                <a:gd name="connsiteX126" fmla="*/ 1478603 w 6385883"/>
                <a:gd name="connsiteY126" fmla="*/ 731520 h 1795867"/>
                <a:gd name="connsiteX127" fmla="*/ 1501463 w 6385883"/>
                <a:gd name="connsiteY127" fmla="*/ 632460 h 1795867"/>
                <a:gd name="connsiteX128" fmla="*/ 1493843 w 6385883"/>
                <a:gd name="connsiteY128" fmla="*/ 449580 h 1795867"/>
                <a:gd name="connsiteX129" fmla="*/ 1463363 w 6385883"/>
                <a:gd name="connsiteY129" fmla="*/ 388620 h 1795867"/>
                <a:gd name="connsiteX130" fmla="*/ 1440503 w 6385883"/>
                <a:gd name="connsiteY130" fmla="*/ 350520 h 1795867"/>
                <a:gd name="connsiteX131" fmla="*/ 1417643 w 6385883"/>
                <a:gd name="connsiteY131" fmla="*/ 335280 h 1795867"/>
                <a:gd name="connsiteX132" fmla="*/ 1387163 w 6385883"/>
                <a:gd name="connsiteY132" fmla="*/ 297180 h 1795867"/>
                <a:gd name="connsiteX133" fmla="*/ 1326203 w 6385883"/>
                <a:gd name="connsiteY133" fmla="*/ 236220 h 1795867"/>
                <a:gd name="connsiteX134" fmla="*/ 1295723 w 6385883"/>
                <a:gd name="connsiteY134" fmla="*/ 205740 h 1795867"/>
                <a:gd name="connsiteX135" fmla="*/ 1211903 w 6385883"/>
                <a:gd name="connsiteY135" fmla="*/ 167640 h 1795867"/>
                <a:gd name="connsiteX136" fmla="*/ 1166183 w 6385883"/>
                <a:gd name="connsiteY136" fmla="*/ 160020 h 1795867"/>
                <a:gd name="connsiteX137" fmla="*/ 1120463 w 6385883"/>
                <a:gd name="connsiteY137" fmla="*/ 144780 h 1795867"/>
                <a:gd name="connsiteX138" fmla="*/ 1074743 w 6385883"/>
                <a:gd name="connsiteY138" fmla="*/ 137160 h 1795867"/>
                <a:gd name="connsiteX139" fmla="*/ 1051883 w 6385883"/>
                <a:gd name="connsiteY139" fmla="*/ 129540 h 1795867"/>
                <a:gd name="connsiteX140" fmla="*/ 983303 w 6385883"/>
                <a:gd name="connsiteY140" fmla="*/ 121920 h 1795867"/>
                <a:gd name="connsiteX141" fmla="*/ 663263 w 6385883"/>
                <a:gd name="connsiteY141" fmla="*/ 129540 h 1795867"/>
                <a:gd name="connsiteX142" fmla="*/ 609923 w 6385883"/>
                <a:gd name="connsiteY142" fmla="*/ 144780 h 1795867"/>
                <a:gd name="connsiteX143" fmla="*/ 579443 w 6385883"/>
                <a:gd name="connsiteY143" fmla="*/ 152400 h 1795867"/>
                <a:gd name="connsiteX144" fmla="*/ 541343 w 6385883"/>
                <a:gd name="connsiteY144" fmla="*/ 175260 h 1795867"/>
                <a:gd name="connsiteX145" fmla="*/ 503243 w 6385883"/>
                <a:gd name="connsiteY145" fmla="*/ 182880 h 1795867"/>
                <a:gd name="connsiteX146" fmla="*/ 480383 w 6385883"/>
                <a:gd name="connsiteY146" fmla="*/ 205740 h 1795867"/>
                <a:gd name="connsiteX147" fmla="*/ 434663 w 6385883"/>
                <a:gd name="connsiteY147" fmla="*/ 228600 h 1795867"/>
                <a:gd name="connsiteX148" fmla="*/ 404183 w 6385883"/>
                <a:gd name="connsiteY148" fmla="*/ 251460 h 1795867"/>
                <a:gd name="connsiteX149" fmla="*/ 358463 w 6385883"/>
                <a:gd name="connsiteY149" fmla="*/ 281940 h 1795867"/>
                <a:gd name="connsiteX150" fmla="*/ 267023 w 6385883"/>
                <a:gd name="connsiteY150" fmla="*/ 365760 h 1795867"/>
                <a:gd name="connsiteX151" fmla="*/ 251783 w 6385883"/>
                <a:gd name="connsiteY151" fmla="*/ 388620 h 1795867"/>
                <a:gd name="connsiteX152" fmla="*/ 213683 w 6385883"/>
                <a:gd name="connsiteY152" fmla="*/ 434340 h 1795867"/>
                <a:gd name="connsiteX153" fmla="*/ 175583 w 6385883"/>
                <a:gd name="connsiteY153" fmla="*/ 487680 h 1795867"/>
                <a:gd name="connsiteX154" fmla="*/ 152723 w 6385883"/>
                <a:gd name="connsiteY154" fmla="*/ 510540 h 1795867"/>
                <a:gd name="connsiteX155" fmla="*/ 137483 w 6385883"/>
                <a:gd name="connsiteY155" fmla="*/ 541020 h 1795867"/>
                <a:gd name="connsiteX156" fmla="*/ 84143 w 6385883"/>
                <a:gd name="connsiteY156" fmla="*/ 632460 h 1795867"/>
                <a:gd name="connsiteX157" fmla="*/ 76523 w 6385883"/>
                <a:gd name="connsiteY157" fmla="*/ 670560 h 1795867"/>
                <a:gd name="connsiteX158" fmla="*/ 61283 w 6385883"/>
                <a:gd name="connsiteY158" fmla="*/ 701040 h 1795867"/>
                <a:gd name="connsiteX159" fmla="*/ 53663 w 6385883"/>
                <a:gd name="connsiteY159" fmla="*/ 769620 h 1795867"/>
                <a:gd name="connsiteX160" fmla="*/ 68903 w 6385883"/>
                <a:gd name="connsiteY160" fmla="*/ 944880 h 1795867"/>
                <a:gd name="connsiteX161" fmla="*/ 99383 w 6385883"/>
                <a:gd name="connsiteY161" fmla="*/ 1021080 h 1795867"/>
                <a:gd name="connsiteX162" fmla="*/ 129863 w 6385883"/>
                <a:gd name="connsiteY162" fmla="*/ 1082040 h 1795867"/>
                <a:gd name="connsiteX163" fmla="*/ 167963 w 6385883"/>
                <a:gd name="connsiteY163" fmla="*/ 1158240 h 1795867"/>
                <a:gd name="connsiteX164" fmla="*/ 175583 w 6385883"/>
                <a:gd name="connsiteY164" fmla="*/ 1181100 h 1795867"/>
                <a:gd name="connsiteX165" fmla="*/ 198443 w 6385883"/>
                <a:gd name="connsiteY165" fmla="*/ 1203960 h 1795867"/>
                <a:gd name="connsiteX166" fmla="*/ 228923 w 6385883"/>
                <a:gd name="connsiteY166" fmla="*/ 1242060 h 1795867"/>
                <a:gd name="connsiteX167" fmla="*/ 305123 w 6385883"/>
                <a:gd name="connsiteY167" fmla="*/ 1310640 h 1795867"/>
                <a:gd name="connsiteX168" fmla="*/ 396563 w 6385883"/>
                <a:gd name="connsiteY168" fmla="*/ 1371600 h 1795867"/>
                <a:gd name="connsiteX169" fmla="*/ 449903 w 6385883"/>
                <a:gd name="connsiteY169" fmla="*/ 1394460 h 1795867"/>
                <a:gd name="connsiteX170" fmla="*/ 488003 w 6385883"/>
                <a:gd name="connsiteY170" fmla="*/ 1417320 h 1795867"/>
                <a:gd name="connsiteX171" fmla="*/ 541343 w 6385883"/>
                <a:gd name="connsiteY171" fmla="*/ 1432560 h 1795867"/>
                <a:gd name="connsiteX172" fmla="*/ 594683 w 6385883"/>
                <a:gd name="connsiteY172" fmla="*/ 1447800 h 1795867"/>
                <a:gd name="connsiteX173" fmla="*/ 663263 w 6385883"/>
                <a:gd name="connsiteY173" fmla="*/ 1463040 h 1795867"/>
                <a:gd name="connsiteX174" fmla="*/ 800423 w 6385883"/>
                <a:gd name="connsiteY174" fmla="*/ 1478280 h 1795867"/>
                <a:gd name="connsiteX175" fmla="*/ 1257623 w 6385883"/>
                <a:gd name="connsiteY175" fmla="*/ 1470660 h 1795867"/>
                <a:gd name="connsiteX176" fmla="*/ 1318583 w 6385883"/>
                <a:gd name="connsiteY176" fmla="*/ 1455420 h 1795867"/>
                <a:gd name="connsiteX177" fmla="*/ 1356683 w 6385883"/>
                <a:gd name="connsiteY177" fmla="*/ 1440180 h 1795867"/>
                <a:gd name="connsiteX178" fmla="*/ 1463363 w 6385883"/>
                <a:gd name="connsiteY178" fmla="*/ 1363980 h 1795867"/>
                <a:gd name="connsiteX179" fmla="*/ 1486223 w 6385883"/>
                <a:gd name="connsiteY179" fmla="*/ 1348740 h 1795867"/>
                <a:gd name="connsiteX180" fmla="*/ 1524323 w 6385883"/>
                <a:gd name="connsiteY180" fmla="*/ 1295400 h 1795867"/>
                <a:gd name="connsiteX181" fmla="*/ 1547183 w 6385883"/>
                <a:gd name="connsiteY181" fmla="*/ 1264920 h 1795867"/>
                <a:gd name="connsiteX182" fmla="*/ 1585283 w 6385883"/>
                <a:gd name="connsiteY182" fmla="*/ 1181100 h 1795867"/>
                <a:gd name="connsiteX183" fmla="*/ 1600523 w 6385883"/>
                <a:gd name="connsiteY183" fmla="*/ 1158240 h 1795867"/>
                <a:gd name="connsiteX184" fmla="*/ 1623383 w 6385883"/>
                <a:gd name="connsiteY184" fmla="*/ 1089660 h 1795867"/>
                <a:gd name="connsiteX185" fmla="*/ 1638623 w 6385883"/>
                <a:gd name="connsiteY185" fmla="*/ 1051560 h 1795867"/>
                <a:gd name="connsiteX186" fmla="*/ 1661483 w 6385883"/>
                <a:gd name="connsiteY186" fmla="*/ 960120 h 1795867"/>
                <a:gd name="connsiteX187" fmla="*/ 1669103 w 6385883"/>
                <a:gd name="connsiteY187" fmla="*/ 937260 h 1795867"/>
                <a:gd name="connsiteX188" fmla="*/ 1676723 w 6385883"/>
                <a:gd name="connsiteY188" fmla="*/ 876300 h 1795867"/>
                <a:gd name="connsiteX189" fmla="*/ 1684343 w 6385883"/>
                <a:gd name="connsiteY189" fmla="*/ 845820 h 1795867"/>
                <a:gd name="connsiteX190" fmla="*/ 1669103 w 6385883"/>
                <a:gd name="connsiteY190" fmla="*/ 563880 h 1795867"/>
                <a:gd name="connsiteX191" fmla="*/ 1661483 w 6385883"/>
                <a:gd name="connsiteY191" fmla="*/ 495300 h 1795867"/>
                <a:gd name="connsiteX192" fmla="*/ 1638623 w 6385883"/>
                <a:gd name="connsiteY192" fmla="*/ 419100 h 1795867"/>
                <a:gd name="connsiteX193" fmla="*/ 1623383 w 6385883"/>
                <a:gd name="connsiteY193" fmla="*/ 381000 h 1795867"/>
                <a:gd name="connsiteX194" fmla="*/ 1585283 w 6385883"/>
                <a:gd name="connsiteY194" fmla="*/ 259080 h 1795867"/>
                <a:gd name="connsiteX195" fmla="*/ 1570043 w 6385883"/>
                <a:gd name="connsiteY195" fmla="*/ 228600 h 1795867"/>
                <a:gd name="connsiteX196" fmla="*/ 1531943 w 6385883"/>
                <a:gd name="connsiteY196" fmla="*/ 182880 h 1795867"/>
                <a:gd name="connsiteX197" fmla="*/ 1516703 w 6385883"/>
                <a:gd name="connsiteY197" fmla="*/ 160020 h 1795867"/>
                <a:gd name="connsiteX198" fmla="*/ 1486223 w 6385883"/>
                <a:gd name="connsiteY198" fmla="*/ 129540 h 1795867"/>
                <a:gd name="connsiteX199" fmla="*/ 1470983 w 6385883"/>
                <a:gd name="connsiteY199" fmla="*/ 106680 h 1795867"/>
                <a:gd name="connsiteX200" fmla="*/ 1417643 w 6385883"/>
                <a:gd name="connsiteY200" fmla="*/ 68580 h 1795867"/>
                <a:gd name="connsiteX201" fmla="*/ 1394783 w 6385883"/>
                <a:gd name="connsiteY201" fmla="*/ 45720 h 1795867"/>
                <a:gd name="connsiteX202" fmla="*/ 1349063 w 6385883"/>
                <a:gd name="connsiteY202" fmla="*/ 30480 h 1795867"/>
                <a:gd name="connsiteX203" fmla="*/ 1234763 w 6385883"/>
                <a:gd name="connsiteY203" fmla="*/ 0 h 1795867"/>
                <a:gd name="connsiteX204" fmla="*/ 907103 w 6385883"/>
                <a:gd name="connsiteY204" fmla="*/ 7620 h 1795867"/>
                <a:gd name="connsiteX205" fmla="*/ 846143 w 6385883"/>
                <a:gd name="connsiteY205" fmla="*/ 30480 h 1795867"/>
                <a:gd name="connsiteX206" fmla="*/ 815663 w 6385883"/>
                <a:gd name="connsiteY206" fmla="*/ 38100 h 1795867"/>
                <a:gd name="connsiteX207" fmla="*/ 724223 w 6385883"/>
                <a:gd name="connsiteY207" fmla="*/ 99060 h 1795867"/>
                <a:gd name="connsiteX208" fmla="*/ 708983 w 6385883"/>
                <a:gd name="connsiteY208" fmla="*/ 121920 h 1795867"/>
                <a:gd name="connsiteX209" fmla="*/ 663263 w 6385883"/>
                <a:gd name="connsiteY209" fmla="*/ 160020 h 1795867"/>
                <a:gd name="connsiteX210" fmla="*/ 640403 w 6385883"/>
                <a:gd name="connsiteY210" fmla="*/ 182880 h 1795867"/>
                <a:gd name="connsiteX211" fmla="*/ 594683 w 6385883"/>
                <a:gd name="connsiteY211" fmla="*/ 220980 h 1795867"/>
                <a:gd name="connsiteX212" fmla="*/ 518483 w 6385883"/>
                <a:gd name="connsiteY212" fmla="*/ 312420 h 1795867"/>
                <a:gd name="connsiteX213" fmla="*/ 434663 w 6385883"/>
                <a:gd name="connsiteY213" fmla="*/ 434340 h 1795867"/>
                <a:gd name="connsiteX214" fmla="*/ 396563 w 6385883"/>
                <a:gd name="connsiteY214" fmla="*/ 533400 h 1795867"/>
                <a:gd name="connsiteX215" fmla="*/ 366083 w 6385883"/>
                <a:gd name="connsiteY215" fmla="*/ 624840 h 1795867"/>
                <a:gd name="connsiteX216" fmla="*/ 358463 w 6385883"/>
                <a:gd name="connsiteY216" fmla="*/ 678180 h 1795867"/>
                <a:gd name="connsiteX217" fmla="*/ 350843 w 6385883"/>
                <a:gd name="connsiteY217" fmla="*/ 716280 h 1795867"/>
                <a:gd name="connsiteX218" fmla="*/ 358463 w 6385883"/>
                <a:gd name="connsiteY218" fmla="*/ 1082040 h 1795867"/>
                <a:gd name="connsiteX219" fmla="*/ 373703 w 6385883"/>
                <a:gd name="connsiteY219" fmla="*/ 1158240 h 1795867"/>
                <a:gd name="connsiteX220" fmla="*/ 388943 w 6385883"/>
                <a:gd name="connsiteY220" fmla="*/ 1226820 h 1795867"/>
                <a:gd name="connsiteX221" fmla="*/ 411803 w 6385883"/>
                <a:gd name="connsiteY221" fmla="*/ 1287780 h 1795867"/>
                <a:gd name="connsiteX222" fmla="*/ 419423 w 6385883"/>
                <a:gd name="connsiteY222" fmla="*/ 1325880 h 1795867"/>
                <a:gd name="connsiteX223" fmla="*/ 488003 w 6385883"/>
                <a:gd name="connsiteY223" fmla="*/ 1424940 h 1795867"/>
                <a:gd name="connsiteX224" fmla="*/ 518483 w 6385883"/>
                <a:gd name="connsiteY224" fmla="*/ 1470660 h 1795867"/>
                <a:gd name="connsiteX225" fmla="*/ 556583 w 6385883"/>
                <a:gd name="connsiteY225" fmla="*/ 1501140 h 1795867"/>
                <a:gd name="connsiteX226" fmla="*/ 686123 w 6385883"/>
                <a:gd name="connsiteY226" fmla="*/ 1623060 h 1795867"/>
                <a:gd name="connsiteX227" fmla="*/ 754703 w 6385883"/>
                <a:gd name="connsiteY227" fmla="*/ 1661160 h 1795867"/>
                <a:gd name="connsiteX228" fmla="*/ 815663 w 6385883"/>
                <a:gd name="connsiteY228" fmla="*/ 1691640 h 1795867"/>
                <a:gd name="connsiteX229" fmla="*/ 846143 w 6385883"/>
                <a:gd name="connsiteY229" fmla="*/ 1706880 h 1795867"/>
                <a:gd name="connsiteX230" fmla="*/ 876623 w 6385883"/>
                <a:gd name="connsiteY230" fmla="*/ 1729740 h 1795867"/>
                <a:gd name="connsiteX231" fmla="*/ 914723 w 6385883"/>
                <a:gd name="connsiteY231" fmla="*/ 1744980 h 1795867"/>
                <a:gd name="connsiteX232" fmla="*/ 983303 w 6385883"/>
                <a:gd name="connsiteY232" fmla="*/ 1767840 h 1795867"/>
                <a:gd name="connsiteX233" fmla="*/ 1006163 w 6385883"/>
                <a:gd name="connsiteY233" fmla="*/ 1775460 h 1795867"/>
                <a:gd name="connsiteX234" fmla="*/ 1082363 w 6385883"/>
                <a:gd name="connsiteY234" fmla="*/ 1783080 h 1795867"/>
                <a:gd name="connsiteX235" fmla="*/ 1318583 w 6385883"/>
                <a:gd name="connsiteY235" fmla="*/ 1775460 h 1795867"/>
                <a:gd name="connsiteX236" fmla="*/ 1387163 w 6385883"/>
                <a:gd name="connsiteY236" fmla="*/ 1767840 h 1795867"/>
                <a:gd name="connsiteX237" fmla="*/ 1410023 w 6385883"/>
                <a:gd name="connsiteY237" fmla="*/ 1752600 h 1795867"/>
                <a:gd name="connsiteX238" fmla="*/ 1448123 w 6385883"/>
                <a:gd name="connsiteY238" fmla="*/ 1744980 h 1795867"/>
                <a:gd name="connsiteX239" fmla="*/ 1478603 w 6385883"/>
                <a:gd name="connsiteY239" fmla="*/ 1737360 h 1795867"/>
                <a:gd name="connsiteX240" fmla="*/ 1501463 w 6385883"/>
                <a:gd name="connsiteY240" fmla="*/ 1729740 h 1795867"/>
                <a:gd name="connsiteX241" fmla="*/ 1661483 w 6385883"/>
                <a:gd name="connsiteY241" fmla="*/ 1615440 h 1795867"/>
                <a:gd name="connsiteX242" fmla="*/ 1699583 w 6385883"/>
                <a:gd name="connsiteY242" fmla="*/ 1562100 h 1795867"/>
                <a:gd name="connsiteX243" fmla="*/ 1730063 w 6385883"/>
                <a:gd name="connsiteY243" fmla="*/ 1516380 h 1795867"/>
                <a:gd name="connsiteX244" fmla="*/ 1745303 w 6385883"/>
                <a:gd name="connsiteY244" fmla="*/ 1463040 h 1795867"/>
                <a:gd name="connsiteX245" fmla="*/ 1760543 w 6385883"/>
                <a:gd name="connsiteY245" fmla="*/ 1371600 h 1795867"/>
                <a:gd name="connsiteX246" fmla="*/ 1768163 w 6385883"/>
                <a:gd name="connsiteY246" fmla="*/ 1318260 h 1795867"/>
                <a:gd name="connsiteX247" fmla="*/ 1791023 w 6385883"/>
                <a:gd name="connsiteY247" fmla="*/ 1242060 h 1795867"/>
                <a:gd name="connsiteX248" fmla="*/ 1806263 w 6385883"/>
                <a:gd name="connsiteY248" fmla="*/ 1219200 h 1795867"/>
                <a:gd name="connsiteX249" fmla="*/ 1829123 w 6385883"/>
                <a:gd name="connsiteY249" fmla="*/ 1143000 h 1795867"/>
                <a:gd name="connsiteX250" fmla="*/ 1844363 w 6385883"/>
                <a:gd name="connsiteY250" fmla="*/ 1051560 h 1795867"/>
                <a:gd name="connsiteX251" fmla="*/ 1836743 w 6385883"/>
                <a:gd name="connsiteY251" fmla="*/ 876300 h 1795867"/>
                <a:gd name="connsiteX252" fmla="*/ 1813883 w 6385883"/>
                <a:gd name="connsiteY252" fmla="*/ 830580 h 1795867"/>
                <a:gd name="connsiteX253" fmla="*/ 1798643 w 6385883"/>
                <a:gd name="connsiteY253" fmla="*/ 792480 h 1795867"/>
                <a:gd name="connsiteX254" fmla="*/ 1707203 w 6385883"/>
                <a:gd name="connsiteY254" fmla="*/ 685800 h 1795867"/>
                <a:gd name="connsiteX255" fmla="*/ 1684343 w 6385883"/>
                <a:gd name="connsiteY255" fmla="*/ 678180 h 1795867"/>
                <a:gd name="connsiteX256" fmla="*/ 1661483 w 6385883"/>
                <a:gd name="connsiteY256" fmla="*/ 655320 h 1795867"/>
                <a:gd name="connsiteX257" fmla="*/ 1592903 w 6385883"/>
                <a:gd name="connsiteY257" fmla="*/ 624840 h 1795867"/>
                <a:gd name="connsiteX258" fmla="*/ 1562423 w 6385883"/>
                <a:gd name="connsiteY258" fmla="*/ 617220 h 1795867"/>
                <a:gd name="connsiteX259" fmla="*/ 1539563 w 6385883"/>
                <a:gd name="connsiteY259" fmla="*/ 601980 h 1795867"/>
                <a:gd name="connsiteX260" fmla="*/ 1356683 w 6385883"/>
                <a:gd name="connsiteY260" fmla="*/ 609600 h 1795867"/>
                <a:gd name="connsiteX261" fmla="*/ 1265243 w 6385883"/>
                <a:gd name="connsiteY261" fmla="*/ 670560 h 1795867"/>
                <a:gd name="connsiteX262" fmla="*/ 1250003 w 6385883"/>
                <a:gd name="connsiteY262" fmla="*/ 693420 h 1795867"/>
                <a:gd name="connsiteX263" fmla="*/ 1181423 w 6385883"/>
                <a:gd name="connsiteY263" fmla="*/ 800100 h 1795867"/>
                <a:gd name="connsiteX264" fmla="*/ 1158563 w 6385883"/>
                <a:gd name="connsiteY264" fmla="*/ 853440 h 1795867"/>
                <a:gd name="connsiteX265" fmla="*/ 1150943 w 6385883"/>
                <a:gd name="connsiteY265" fmla="*/ 883920 h 1795867"/>
                <a:gd name="connsiteX266" fmla="*/ 1128083 w 6385883"/>
                <a:gd name="connsiteY266" fmla="*/ 975360 h 1795867"/>
                <a:gd name="connsiteX267" fmla="*/ 1150943 w 6385883"/>
                <a:gd name="connsiteY267" fmla="*/ 1242060 h 1795867"/>
                <a:gd name="connsiteX268" fmla="*/ 1158563 w 6385883"/>
                <a:gd name="connsiteY268" fmla="*/ 1272540 h 1795867"/>
                <a:gd name="connsiteX269" fmla="*/ 1196663 w 6385883"/>
                <a:gd name="connsiteY269" fmla="*/ 1341120 h 1795867"/>
                <a:gd name="connsiteX270" fmla="*/ 1272863 w 6385883"/>
                <a:gd name="connsiteY270" fmla="*/ 1455420 h 1795867"/>
                <a:gd name="connsiteX271" fmla="*/ 1295723 w 6385883"/>
                <a:gd name="connsiteY271" fmla="*/ 1485900 h 1795867"/>
                <a:gd name="connsiteX272" fmla="*/ 1333823 w 6385883"/>
                <a:gd name="connsiteY272" fmla="*/ 1516380 h 1795867"/>
                <a:gd name="connsiteX273" fmla="*/ 1425263 w 6385883"/>
                <a:gd name="connsiteY273" fmla="*/ 1592580 h 1795867"/>
                <a:gd name="connsiteX274" fmla="*/ 1463363 w 6385883"/>
                <a:gd name="connsiteY274" fmla="*/ 1615440 h 1795867"/>
                <a:gd name="connsiteX275" fmla="*/ 1524323 w 6385883"/>
                <a:gd name="connsiteY275" fmla="*/ 1653540 h 1795867"/>
                <a:gd name="connsiteX276" fmla="*/ 1547183 w 6385883"/>
                <a:gd name="connsiteY276" fmla="*/ 1661160 h 1795867"/>
                <a:gd name="connsiteX277" fmla="*/ 1585283 w 6385883"/>
                <a:gd name="connsiteY277" fmla="*/ 1684020 h 1795867"/>
                <a:gd name="connsiteX278" fmla="*/ 1615763 w 6385883"/>
                <a:gd name="connsiteY278" fmla="*/ 1691640 h 1795867"/>
                <a:gd name="connsiteX279" fmla="*/ 1684343 w 6385883"/>
                <a:gd name="connsiteY279" fmla="*/ 1714500 h 1795867"/>
                <a:gd name="connsiteX280" fmla="*/ 1730063 w 6385883"/>
                <a:gd name="connsiteY280" fmla="*/ 1722120 h 1795867"/>
                <a:gd name="connsiteX281" fmla="*/ 1851983 w 6385883"/>
                <a:gd name="connsiteY281" fmla="*/ 1737360 h 1795867"/>
                <a:gd name="connsiteX282" fmla="*/ 1874843 w 6385883"/>
                <a:gd name="connsiteY282" fmla="*/ 1744980 h 1795867"/>
                <a:gd name="connsiteX283" fmla="*/ 2133923 w 6385883"/>
                <a:gd name="connsiteY283" fmla="*/ 1737360 h 1795867"/>
                <a:gd name="connsiteX284" fmla="*/ 2194883 w 6385883"/>
                <a:gd name="connsiteY284" fmla="*/ 1722120 h 1795867"/>
                <a:gd name="connsiteX285" fmla="*/ 2225363 w 6385883"/>
                <a:gd name="connsiteY285" fmla="*/ 1699260 h 1795867"/>
                <a:gd name="connsiteX286" fmla="*/ 2286323 w 6385883"/>
                <a:gd name="connsiteY286" fmla="*/ 1623060 h 1795867"/>
                <a:gd name="connsiteX287" fmla="*/ 2301563 w 6385883"/>
                <a:gd name="connsiteY287" fmla="*/ 1569720 h 1795867"/>
                <a:gd name="connsiteX288" fmla="*/ 2316803 w 6385883"/>
                <a:gd name="connsiteY288" fmla="*/ 1501140 h 1795867"/>
                <a:gd name="connsiteX289" fmla="*/ 2324423 w 6385883"/>
                <a:gd name="connsiteY289" fmla="*/ 1447800 h 1795867"/>
                <a:gd name="connsiteX290" fmla="*/ 2339663 w 6385883"/>
                <a:gd name="connsiteY290" fmla="*/ 1386840 h 1795867"/>
                <a:gd name="connsiteX291" fmla="*/ 2362523 w 6385883"/>
                <a:gd name="connsiteY291" fmla="*/ 1325880 h 1795867"/>
                <a:gd name="connsiteX292" fmla="*/ 2370143 w 6385883"/>
                <a:gd name="connsiteY292" fmla="*/ 1272540 h 1795867"/>
                <a:gd name="connsiteX293" fmla="*/ 2377763 w 6385883"/>
                <a:gd name="connsiteY293" fmla="*/ 1242060 h 1795867"/>
                <a:gd name="connsiteX294" fmla="*/ 2362523 w 6385883"/>
                <a:gd name="connsiteY294" fmla="*/ 815340 h 1795867"/>
                <a:gd name="connsiteX295" fmla="*/ 2347283 w 6385883"/>
                <a:gd name="connsiteY295" fmla="*/ 784860 h 1795867"/>
                <a:gd name="connsiteX296" fmla="*/ 2324423 w 6385883"/>
                <a:gd name="connsiteY296" fmla="*/ 716280 h 1795867"/>
                <a:gd name="connsiteX297" fmla="*/ 2301563 w 6385883"/>
                <a:gd name="connsiteY297" fmla="*/ 678180 h 1795867"/>
                <a:gd name="connsiteX298" fmla="*/ 2293943 w 6385883"/>
                <a:gd name="connsiteY298" fmla="*/ 655320 h 1795867"/>
                <a:gd name="connsiteX299" fmla="*/ 2271083 w 6385883"/>
                <a:gd name="connsiteY299" fmla="*/ 624840 h 1795867"/>
                <a:gd name="connsiteX300" fmla="*/ 2248223 w 6385883"/>
                <a:gd name="connsiteY300" fmla="*/ 579120 h 1795867"/>
                <a:gd name="connsiteX301" fmla="*/ 2225363 w 6385883"/>
                <a:gd name="connsiteY301" fmla="*/ 563880 h 1795867"/>
                <a:gd name="connsiteX302" fmla="*/ 2202503 w 6385883"/>
                <a:gd name="connsiteY302" fmla="*/ 533400 h 1795867"/>
                <a:gd name="connsiteX303" fmla="*/ 2179643 w 6385883"/>
                <a:gd name="connsiteY303" fmla="*/ 518160 h 1795867"/>
                <a:gd name="connsiteX304" fmla="*/ 2149163 w 6385883"/>
                <a:gd name="connsiteY304" fmla="*/ 495300 h 1795867"/>
                <a:gd name="connsiteX305" fmla="*/ 2111063 w 6385883"/>
                <a:gd name="connsiteY305" fmla="*/ 487680 h 1795867"/>
                <a:gd name="connsiteX306" fmla="*/ 2080583 w 6385883"/>
                <a:gd name="connsiteY306" fmla="*/ 480060 h 1795867"/>
                <a:gd name="connsiteX307" fmla="*/ 1912943 w 6385883"/>
                <a:gd name="connsiteY307" fmla="*/ 487680 h 1795867"/>
                <a:gd name="connsiteX308" fmla="*/ 1897703 w 6385883"/>
                <a:gd name="connsiteY308" fmla="*/ 518160 h 1795867"/>
                <a:gd name="connsiteX309" fmla="*/ 1882463 w 6385883"/>
                <a:gd name="connsiteY309" fmla="*/ 563880 h 1795867"/>
                <a:gd name="connsiteX310" fmla="*/ 1890083 w 6385883"/>
                <a:gd name="connsiteY310" fmla="*/ 746760 h 1795867"/>
                <a:gd name="connsiteX311" fmla="*/ 1920563 w 6385883"/>
                <a:gd name="connsiteY311" fmla="*/ 815340 h 1795867"/>
                <a:gd name="connsiteX312" fmla="*/ 1966283 w 6385883"/>
                <a:gd name="connsiteY312" fmla="*/ 876300 h 1795867"/>
                <a:gd name="connsiteX313" fmla="*/ 2042483 w 6385883"/>
                <a:gd name="connsiteY313" fmla="*/ 922020 h 1795867"/>
                <a:gd name="connsiteX314" fmla="*/ 2095823 w 6385883"/>
                <a:gd name="connsiteY314" fmla="*/ 944880 h 1795867"/>
                <a:gd name="connsiteX315" fmla="*/ 2156783 w 6385883"/>
                <a:gd name="connsiteY315" fmla="*/ 960120 h 1795867"/>
                <a:gd name="connsiteX316" fmla="*/ 2217743 w 6385883"/>
                <a:gd name="connsiteY316" fmla="*/ 982980 h 1795867"/>
                <a:gd name="connsiteX317" fmla="*/ 2263463 w 6385883"/>
                <a:gd name="connsiteY317" fmla="*/ 990600 h 1795867"/>
                <a:gd name="connsiteX318" fmla="*/ 2438723 w 6385883"/>
                <a:gd name="connsiteY318" fmla="*/ 982980 h 1795867"/>
                <a:gd name="connsiteX319" fmla="*/ 2484443 w 6385883"/>
                <a:gd name="connsiteY319" fmla="*/ 960120 h 1795867"/>
                <a:gd name="connsiteX320" fmla="*/ 2522543 w 6385883"/>
                <a:gd name="connsiteY320" fmla="*/ 944880 h 1795867"/>
                <a:gd name="connsiteX321" fmla="*/ 2545403 w 6385883"/>
                <a:gd name="connsiteY321" fmla="*/ 922020 h 1795867"/>
                <a:gd name="connsiteX322" fmla="*/ 2568263 w 6385883"/>
                <a:gd name="connsiteY322" fmla="*/ 906780 h 1795867"/>
                <a:gd name="connsiteX323" fmla="*/ 2583503 w 6385883"/>
                <a:gd name="connsiteY323" fmla="*/ 883920 h 1795867"/>
                <a:gd name="connsiteX324" fmla="*/ 2621603 w 6385883"/>
                <a:gd name="connsiteY324" fmla="*/ 838200 h 1795867"/>
                <a:gd name="connsiteX325" fmla="*/ 2644463 w 6385883"/>
                <a:gd name="connsiteY325" fmla="*/ 777240 h 1795867"/>
                <a:gd name="connsiteX326" fmla="*/ 2652083 w 6385883"/>
                <a:gd name="connsiteY326" fmla="*/ 739140 h 1795867"/>
                <a:gd name="connsiteX327" fmla="*/ 2644463 w 6385883"/>
                <a:gd name="connsiteY327" fmla="*/ 525780 h 1795867"/>
                <a:gd name="connsiteX328" fmla="*/ 2629223 w 6385883"/>
                <a:gd name="connsiteY328" fmla="*/ 434340 h 1795867"/>
                <a:gd name="connsiteX329" fmla="*/ 2621603 w 6385883"/>
                <a:gd name="connsiteY329" fmla="*/ 396240 h 1795867"/>
                <a:gd name="connsiteX330" fmla="*/ 2598743 w 6385883"/>
                <a:gd name="connsiteY330" fmla="*/ 342900 h 1795867"/>
                <a:gd name="connsiteX331" fmla="*/ 2575883 w 6385883"/>
                <a:gd name="connsiteY331" fmla="*/ 304800 h 1795867"/>
                <a:gd name="connsiteX332" fmla="*/ 2522543 w 6385883"/>
                <a:gd name="connsiteY332" fmla="*/ 251460 h 1795867"/>
                <a:gd name="connsiteX333" fmla="*/ 2484443 w 6385883"/>
                <a:gd name="connsiteY333" fmla="*/ 243840 h 1795867"/>
                <a:gd name="connsiteX334" fmla="*/ 2377763 w 6385883"/>
                <a:gd name="connsiteY334" fmla="*/ 259080 h 1795867"/>
                <a:gd name="connsiteX335" fmla="*/ 2316803 w 6385883"/>
                <a:gd name="connsiteY335" fmla="*/ 312420 h 1795867"/>
                <a:gd name="connsiteX336" fmla="*/ 2271083 w 6385883"/>
                <a:gd name="connsiteY336" fmla="*/ 373380 h 1795867"/>
                <a:gd name="connsiteX337" fmla="*/ 2248223 w 6385883"/>
                <a:gd name="connsiteY337" fmla="*/ 426720 h 1795867"/>
                <a:gd name="connsiteX338" fmla="*/ 2232983 w 6385883"/>
                <a:gd name="connsiteY338" fmla="*/ 457200 h 1795867"/>
                <a:gd name="connsiteX339" fmla="*/ 2217743 w 6385883"/>
                <a:gd name="connsiteY339" fmla="*/ 533400 h 1795867"/>
                <a:gd name="connsiteX340" fmla="*/ 2202503 w 6385883"/>
                <a:gd name="connsiteY340" fmla="*/ 594360 h 1795867"/>
                <a:gd name="connsiteX341" fmla="*/ 2194883 w 6385883"/>
                <a:gd name="connsiteY341" fmla="*/ 662940 h 1795867"/>
                <a:gd name="connsiteX342" fmla="*/ 2187263 w 6385883"/>
                <a:gd name="connsiteY342" fmla="*/ 708660 h 1795867"/>
                <a:gd name="connsiteX343" fmla="*/ 2202503 w 6385883"/>
                <a:gd name="connsiteY343" fmla="*/ 990600 h 1795867"/>
                <a:gd name="connsiteX344" fmla="*/ 2210123 w 6385883"/>
                <a:gd name="connsiteY344" fmla="*/ 1013460 h 1795867"/>
                <a:gd name="connsiteX345" fmla="*/ 2225363 w 6385883"/>
                <a:gd name="connsiteY345" fmla="*/ 1066800 h 1795867"/>
                <a:gd name="connsiteX346" fmla="*/ 2255843 w 6385883"/>
                <a:gd name="connsiteY346" fmla="*/ 1165860 h 1795867"/>
                <a:gd name="connsiteX347" fmla="*/ 2271083 w 6385883"/>
                <a:gd name="connsiteY347" fmla="*/ 1196340 h 1795867"/>
                <a:gd name="connsiteX348" fmla="*/ 2286323 w 6385883"/>
                <a:gd name="connsiteY348" fmla="*/ 1242060 h 1795867"/>
                <a:gd name="connsiteX349" fmla="*/ 2354903 w 6385883"/>
                <a:gd name="connsiteY349" fmla="*/ 1341120 h 1795867"/>
                <a:gd name="connsiteX350" fmla="*/ 2377763 w 6385883"/>
                <a:gd name="connsiteY350" fmla="*/ 1356360 h 1795867"/>
                <a:gd name="connsiteX351" fmla="*/ 2408243 w 6385883"/>
                <a:gd name="connsiteY351" fmla="*/ 1363980 h 1795867"/>
                <a:gd name="connsiteX352" fmla="*/ 2545403 w 6385883"/>
                <a:gd name="connsiteY352" fmla="*/ 1379220 h 1795867"/>
                <a:gd name="connsiteX353" fmla="*/ 2743523 w 6385883"/>
                <a:gd name="connsiteY353" fmla="*/ 1356360 h 1795867"/>
                <a:gd name="connsiteX354" fmla="*/ 2774003 w 6385883"/>
                <a:gd name="connsiteY354" fmla="*/ 1333500 h 1795867"/>
                <a:gd name="connsiteX355" fmla="*/ 2804483 w 6385883"/>
                <a:gd name="connsiteY355" fmla="*/ 1295400 h 1795867"/>
                <a:gd name="connsiteX356" fmla="*/ 2819723 w 6385883"/>
                <a:gd name="connsiteY356" fmla="*/ 1226820 h 1795867"/>
                <a:gd name="connsiteX357" fmla="*/ 2827343 w 6385883"/>
                <a:gd name="connsiteY357" fmla="*/ 1203960 h 1795867"/>
                <a:gd name="connsiteX358" fmla="*/ 2842583 w 6385883"/>
                <a:gd name="connsiteY358" fmla="*/ 1104900 h 1795867"/>
                <a:gd name="connsiteX359" fmla="*/ 2834963 w 6385883"/>
                <a:gd name="connsiteY359" fmla="*/ 830580 h 1795867"/>
                <a:gd name="connsiteX360" fmla="*/ 2796863 w 6385883"/>
                <a:gd name="connsiteY360" fmla="*/ 746760 h 1795867"/>
                <a:gd name="connsiteX361" fmla="*/ 2774003 w 6385883"/>
                <a:gd name="connsiteY361" fmla="*/ 731520 h 1795867"/>
                <a:gd name="connsiteX362" fmla="*/ 2713043 w 6385883"/>
                <a:gd name="connsiteY362" fmla="*/ 754380 h 1795867"/>
                <a:gd name="connsiteX363" fmla="*/ 2667323 w 6385883"/>
                <a:gd name="connsiteY363" fmla="*/ 807720 h 1795867"/>
                <a:gd name="connsiteX364" fmla="*/ 2674943 w 6385883"/>
                <a:gd name="connsiteY364" fmla="*/ 982980 h 1795867"/>
                <a:gd name="connsiteX365" fmla="*/ 2697803 w 6385883"/>
                <a:gd name="connsiteY365" fmla="*/ 1005840 h 1795867"/>
                <a:gd name="connsiteX366" fmla="*/ 2720663 w 6385883"/>
                <a:gd name="connsiteY366" fmla="*/ 1036320 h 1795867"/>
                <a:gd name="connsiteX367" fmla="*/ 2796863 w 6385883"/>
                <a:gd name="connsiteY367" fmla="*/ 1066800 h 1795867"/>
                <a:gd name="connsiteX368" fmla="*/ 2979743 w 6385883"/>
                <a:gd name="connsiteY368" fmla="*/ 1036320 h 1795867"/>
                <a:gd name="connsiteX369" fmla="*/ 3002603 w 6385883"/>
                <a:gd name="connsiteY369" fmla="*/ 1005840 h 1795867"/>
                <a:gd name="connsiteX370" fmla="*/ 3010223 w 6385883"/>
                <a:gd name="connsiteY370" fmla="*/ 982980 h 1795867"/>
                <a:gd name="connsiteX371" fmla="*/ 3025463 w 6385883"/>
                <a:gd name="connsiteY371" fmla="*/ 944880 h 1795867"/>
                <a:gd name="connsiteX372" fmla="*/ 3033083 w 6385883"/>
                <a:gd name="connsiteY372" fmla="*/ 906780 h 1795867"/>
                <a:gd name="connsiteX373" fmla="*/ 3040703 w 6385883"/>
                <a:gd name="connsiteY373" fmla="*/ 792480 h 1795867"/>
                <a:gd name="connsiteX374" fmla="*/ 3139763 w 6385883"/>
                <a:gd name="connsiteY374" fmla="*/ 838200 h 1795867"/>
                <a:gd name="connsiteX375" fmla="*/ 3231203 w 6385883"/>
                <a:gd name="connsiteY375" fmla="*/ 922020 h 1795867"/>
                <a:gd name="connsiteX376" fmla="*/ 3322643 w 6385883"/>
                <a:gd name="connsiteY376" fmla="*/ 1005840 h 1795867"/>
                <a:gd name="connsiteX377" fmla="*/ 3391223 w 6385883"/>
                <a:gd name="connsiteY377" fmla="*/ 1021080 h 1795867"/>
                <a:gd name="connsiteX378" fmla="*/ 3421703 w 6385883"/>
                <a:gd name="connsiteY378" fmla="*/ 1005840 h 1795867"/>
                <a:gd name="connsiteX379" fmla="*/ 3482663 w 6385883"/>
                <a:gd name="connsiteY379" fmla="*/ 960120 h 1795867"/>
                <a:gd name="connsiteX380" fmla="*/ 3490283 w 6385883"/>
                <a:gd name="connsiteY380" fmla="*/ 937260 h 1795867"/>
                <a:gd name="connsiteX381" fmla="*/ 3505523 w 6385883"/>
                <a:gd name="connsiteY381" fmla="*/ 906780 h 1795867"/>
                <a:gd name="connsiteX382" fmla="*/ 3513143 w 6385883"/>
                <a:gd name="connsiteY382" fmla="*/ 876300 h 1795867"/>
                <a:gd name="connsiteX383" fmla="*/ 3505523 w 6385883"/>
                <a:gd name="connsiteY383" fmla="*/ 830580 h 1795867"/>
                <a:gd name="connsiteX384" fmla="*/ 3505523 w 6385883"/>
                <a:gd name="connsiteY384" fmla="*/ 754380 h 1795867"/>
                <a:gd name="connsiteX385" fmla="*/ 3536003 w 6385883"/>
                <a:gd name="connsiteY385" fmla="*/ 731520 h 1795867"/>
                <a:gd name="connsiteX386" fmla="*/ 3566483 w 6385883"/>
                <a:gd name="connsiteY386" fmla="*/ 716280 h 1795867"/>
                <a:gd name="connsiteX387" fmla="*/ 3650303 w 6385883"/>
                <a:gd name="connsiteY387" fmla="*/ 708660 h 1795867"/>
                <a:gd name="connsiteX388" fmla="*/ 3696023 w 6385883"/>
                <a:gd name="connsiteY388" fmla="*/ 716280 h 1795867"/>
                <a:gd name="connsiteX389" fmla="*/ 3726503 w 6385883"/>
                <a:gd name="connsiteY389" fmla="*/ 762000 h 1795867"/>
                <a:gd name="connsiteX390" fmla="*/ 3787463 w 6385883"/>
                <a:gd name="connsiteY390" fmla="*/ 830580 h 1795867"/>
                <a:gd name="connsiteX391" fmla="*/ 3810323 w 6385883"/>
                <a:gd name="connsiteY391" fmla="*/ 845820 h 1795867"/>
                <a:gd name="connsiteX392" fmla="*/ 3833183 w 6385883"/>
                <a:gd name="connsiteY392" fmla="*/ 853440 h 1795867"/>
                <a:gd name="connsiteX393" fmla="*/ 3947483 w 6385883"/>
                <a:gd name="connsiteY393" fmla="*/ 838200 h 1795867"/>
                <a:gd name="connsiteX394" fmla="*/ 4023683 w 6385883"/>
                <a:gd name="connsiteY394" fmla="*/ 822960 h 1795867"/>
                <a:gd name="connsiteX395" fmla="*/ 4069403 w 6385883"/>
                <a:gd name="connsiteY395" fmla="*/ 815340 h 1795867"/>
                <a:gd name="connsiteX396" fmla="*/ 4107503 w 6385883"/>
                <a:gd name="connsiteY396" fmla="*/ 807720 h 1795867"/>
                <a:gd name="connsiteX397" fmla="*/ 4237043 w 6385883"/>
                <a:gd name="connsiteY397" fmla="*/ 800100 h 1795867"/>
                <a:gd name="connsiteX398" fmla="*/ 4305623 w 6385883"/>
                <a:gd name="connsiteY398" fmla="*/ 784860 h 1795867"/>
                <a:gd name="connsiteX399" fmla="*/ 4427543 w 6385883"/>
                <a:gd name="connsiteY399" fmla="*/ 769620 h 1795867"/>
                <a:gd name="connsiteX400" fmla="*/ 4778063 w 6385883"/>
                <a:gd name="connsiteY400" fmla="*/ 784860 h 1795867"/>
                <a:gd name="connsiteX401" fmla="*/ 4831403 w 6385883"/>
                <a:gd name="connsiteY401" fmla="*/ 792480 h 1795867"/>
                <a:gd name="connsiteX402" fmla="*/ 4892363 w 6385883"/>
                <a:gd name="connsiteY402" fmla="*/ 815340 h 1795867"/>
                <a:gd name="connsiteX403" fmla="*/ 4999043 w 6385883"/>
                <a:gd name="connsiteY403" fmla="*/ 830580 h 1795867"/>
                <a:gd name="connsiteX404" fmla="*/ 5585783 w 6385883"/>
                <a:gd name="connsiteY404" fmla="*/ 807720 h 1795867"/>
                <a:gd name="connsiteX405" fmla="*/ 5669603 w 6385883"/>
                <a:gd name="connsiteY405" fmla="*/ 792480 h 1795867"/>
                <a:gd name="connsiteX406" fmla="*/ 5837243 w 6385883"/>
                <a:gd name="connsiteY406" fmla="*/ 762000 h 1795867"/>
                <a:gd name="connsiteX407" fmla="*/ 5982023 w 6385883"/>
                <a:gd name="connsiteY407" fmla="*/ 769620 h 1795867"/>
                <a:gd name="connsiteX408" fmla="*/ 6134423 w 6385883"/>
                <a:gd name="connsiteY408" fmla="*/ 784860 h 1795867"/>
                <a:gd name="connsiteX409" fmla="*/ 6385883 w 6385883"/>
                <a:gd name="connsiteY409" fmla="*/ 784860 h 1795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6385883" h="1795867">
                  <a:moveTo>
                    <a:pt x="323" y="640080"/>
                  </a:moveTo>
                  <a:cubicBezTo>
                    <a:pt x="80165" y="687985"/>
                    <a:pt x="3081" y="635218"/>
                    <a:pt x="61283" y="693420"/>
                  </a:cubicBezTo>
                  <a:cubicBezTo>
                    <a:pt x="72783" y="704920"/>
                    <a:pt x="86372" y="714142"/>
                    <a:pt x="99383" y="723900"/>
                  </a:cubicBezTo>
                  <a:cubicBezTo>
                    <a:pt x="146023" y="758880"/>
                    <a:pt x="159367" y="769202"/>
                    <a:pt x="213683" y="792480"/>
                  </a:cubicBezTo>
                  <a:cubicBezTo>
                    <a:pt x="228448" y="798808"/>
                    <a:pt x="244306" y="802230"/>
                    <a:pt x="259403" y="807720"/>
                  </a:cubicBezTo>
                  <a:cubicBezTo>
                    <a:pt x="272258" y="812394"/>
                    <a:pt x="284648" y="818286"/>
                    <a:pt x="297503" y="822960"/>
                  </a:cubicBezTo>
                  <a:cubicBezTo>
                    <a:pt x="312600" y="828450"/>
                    <a:pt x="327983" y="833120"/>
                    <a:pt x="343223" y="838200"/>
                  </a:cubicBezTo>
                  <a:lnTo>
                    <a:pt x="366083" y="845820"/>
                  </a:lnTo>
                  <a:cubicBezTo>
                    <a:pt x="381323" y="843280"/>
                    <a:pt x="398388" y="845865"/>
                    <a:pt x="411803" y="838200"/>
                  </a:cubicBezTo>
                  <a:cubicBezTo>
                    <a:pt x="418777" y="834215"/>
                    <a:pt x="420310" y="823323"/>
                    <a:pt x="419423" y="815340"/>
                  </a:cubicBezTo>
                  <a:cubicBezTo>
                    <a:pt x="417649" y="799374"/>
                    <a:pt x="409263" y="784860"/>
                    <a:pt x="404183" y="769620"/>
                  </a:cubicBezTo>
                  <a:cubicBezTo>
                    <a:pt x="397985" y="751027"/>
                    <a:pt x="396095" y="738672"/>
                    <a:pt x="381323" y="723900"/>
                  </a:cubicBezTo>
                  <a:cubicBezTo>
                    <a:pt x="374847" y="717424"/>
                    <a:pt x="366083" y="713740"/>
                    <a:pt x="358463" y="708660"/>
                  </a:cubicBezTo>
                  <a:cubicBezTo>
                    <a:pt x="337449" y="711287"/>
                    <a:pt x="298136" y="712154"/>
                    <a:pt x="274643" y="723900"/>
                  </a:cubicBezTo>
                  <a:cubicBezTo>
                    <a:pt x="266452" y="727996"/>
                    <a:pt x="259403" y="734060"/>
                    <a:pt x="251783" y="739140"/>
                  </a:cubicBezTo>
                  <a:cubicBezTo>
                    <a:pt x="249243" y="746760"/>
                    <a:pt x="247755" y="754816"/>
                    <a:pt x="244163" y="762000"/>
                  </a:cubicBezTo>
                  <a:cubicBezTo>
                    <a:pt x="214620" y="821086"/>
                    <a:pt x="240456" y="750261"/>
                    <a:pt x="221303" y="807720"/>
                  </a:cubicBezTo>
                  <a:cubicBezTo>
                    <a:pt x="223843" y="840740"/>
                    <a:pt x="220390" y="874781"/>
                    <a:pt x="228923" y="906780"/>
                  </a:cubicBezTo>
                  <a:cubicBezTo>
                    <a:pt x="231283" y="915629"/>
                    <a:pt x="243592" y="917924"/>
                    <a:pt x="251783" y="922020"/>
                  </a:cubicBezTo>
                  <a:cubicBezTo>
                    <a:pt x="262715" y="927486"/>
                    <a:pt x="295357" y="934819"/>
                    <a:pt x="305123" y="937260"/>
                  </a:cubicBezTo>
                  <a:cubicBezTo>
                    <a:pt x="340683" y="934720"/>
                    <a:pt x="376695" y="935836"/>
                    <a:pt x="411803" y="929640"/>
                  </a:cubicBezTo>
                  <a:cubicBezTo>
                    <a:pt x="420822" y="928048"/>
                    <a:pt x="426472" y="918496"/>
                    <a:pt x="434663" y="914400"/>
                  </a:cubicBezTo>
                  <a:cubicBezTo>
                    <a:pt x="441847" y="910808"/>
                    <a:pt x="449903" y="909320"/>
                    <a:pt x="457523" y="906780"/>
                  </a:cubicBezTo>
                  <a:cubicBezTo>
                    <a:pt x="467683" y="899160"/>
                    <a:pt x="477669" y="891302"/>
                    <a:pt x="488003" y="883920"/>
                  </a:cubicBezTo>
                  <a:cubicBezTo>
                    <a:pt x="495455" y="878597"/>
                    <a:pt x="504387" y="875156"/>
                    <a:pt x="510863" y="868680"/>
                  </a:cubicBezTo>
                  <a:cubicBezTo>
                    <a:pt x="517339" y="862204"/>
                    <a:pt x="520240" y="852855"/>
                    <a:pt x="526103" y="845820"/>
                  </a:cubicBezTo>
                  <a:cubicBezTo>
                    <a:pt x="533002" y="837541"/>
                    <a:pt x="541343" y="830580"/>
                    <a:pt x="548963" y="822960"/>
                  </a:cubicBezTo>
                  <a:lnTo>
                    <a:pt x="564203" y="777240"/>
                  </a:lnTo>
                  <a:lnTo>
                    <a:pt x="571823" y="754380"/>
                  </a:lnTo>
                  <a:cubicBezTo>
                    <a:pt x="566743" y="716280"/>
                    <a:pt x="562902" y="677994"/>
                    <a:pt x="556583" y="640080"/>
                  </a:cubicBezTo>
                  <a:cubicBezTo>
                    <a:pt x="555263" y="632157"/>
                    <a:pt x="553981" y="623492"/>
                    <a:pt x="548963" y="617220"/>
                  </a:cubicBezTo>
                  <a:cubicBezTo>
                    <a:pt x="543242" y="610069"/>
                    <a:pt x="534294" y="606076"/>
                    <a:pt x="526103" y="601980"/>
                  </a:cubicBezTo>
                  <a:cubicBezTo>
                    <a:pt x="513869" y="595863"/>
                    <a:pt x="500810" y="591543"/>
                    <a:pt x="488003" y="586740"/>
                  </a:cubicBezTo>
                  <a:cubicBezTo>
                    <a:pt x="480482" y="583920"/>
                    <a:pt x="472763" y="581660"/>
                    <a:pt x="465143" y="579120"/>
                  </a:cubicBezTo>
                  <a:cubicBezTo>
                    <a:pt x="416883" y="584200"/>
                    <a:pt x="367782" y="584052"/>
                    <a:pt x="320363" y="594360"/>
                  </a:cubicBezTo>
                  <a:cubicBezTo>
                    <a:pt x="307953" y="597058"/>
                    <a:pt x="299526" y="608955"/>
                    <a:pt x="289883" y="617220"/>
                  </a:cubicBezTo>
                  <a:cubicBezTo>
                    <a:pt x="202500" y="692120"/>
                    <a:pt x="322332" y="592391"/>
                    <a:pt x="251783" y="662940"/>
                  </a:cubicBezTo>
                  <a:cubicBezTo>
                    <a:pt x="245307" y="669416"/>
                    <a:pt x="236543" y="673100"/>
                    <a:pt x="228923" y="678180"/>
                  </a:cubicBezTo>
                  <a:cubicBezTo>
                    <a:pt x="213618" y="701138"/>
                    <a:pt x="210044" y="704450"/>
                    <a:pt x="198443" y="731520"/>
                  </a:cubicBezTo>
                  <a:cubicBezTo>
                    <a:pt x="195279" y="738903"/>
                    <a:pt x="195278" y="747697"/>
                    <a:pt x="190823" y="754380"/>
                  </a:cubicBezTo>
                  <a:cubicBezTo>
                    <a:pt x="184845" y="763346"/>
                    <a:pt x="175583" y="769620"/>
                    <a:pt x="167963" y="777240"/>
                  </a:cubicBezTo>
                  <a:cubicBezTo>
                    <a:pt x="152104" y="840675"/>
                    <a:pt x="171415" y="777957"/>
                    <a:pt x="145103" y="830580"/>
                  </a:cubicBezTo>
                  <a:cubicBezTo>
                    <a:pt x="138986" y="842814"/>
                    <a:pt x="135980" y="856446"/>
                    <a:pt x="129863" y="868680"/>
                  </a:cubicBezTo>
                  <a:cubicBezTo>
                    <a:pt x="125767" y="876871"/>
                    <a:pt x="118342" y="883171"/>
                    <a:pt x="114623" y="891540"/>
                  </a:cubicBezTo>
                  <a:cubicBezTo>
                    <a:pt x="108099" y="906220"/>
                    <a:pt x="106567" y="922892"/>
                    <a:pt x="99383" y="937260"/>
                  </a:cubicBezTo>
                  <a:lnTo>
                    <a:pt x="84143" y="967740"/>
                  </a:lnTo>
                  <a:cubicBezTo>
                    <a:pt x="79816" y="989373"/>
                    <a:pt x="68903" y="1040277"/>
                    <a:pt x="68903" y="1059180"/>
                  </a:cubicBezTo>
                  <a:cubicBezTo>
                    <a:pt x="68903" y="1084707"/>
                    <a:pt x="70783" y="1110507"/>
                    <a:pt x="76523" y="1135380"/>
                  </a:cubicBezTo>
                  <a:cubicBezTo>
                    <a:pt x="78582" y="1144304"/>
                    <a:pt x="85803" y="1151287"/>
                    <a:pt x="91763" y="1158240"/>
                  </a:cubicBezTo>
                  <a:cubicBezTo>
                    <a:pt x="129027" y="1201715"/>
                    <a:pt x="112690" y="1176551"/>
                    <a:pt x="152723" y="1211580"/>
                  </a:cubicBezTo>
                  <a:cubicBezTo>
                    <a:pt x="163536" y="1221042"/>
                    <a:pt x="171861" y="1233239"/>
                    <a:pt x="183203" y="1242060"/>
                  </a:cubicBezTo>
                  <a:cubicBezTo>
                    <a:pt x="207024" y="1260588"/>
                    <a:pt x="226478" y="1266102"/>
                    <a:pt x="251783" y="1280160"/>
                  </a:cubicBezTo>
                  <a:cubicBezTo>
                    <a:pt x="264730" y="1287353"/>
                    <a:pt x="276212" y="1297324"/>
                    <a:pt x="289883" y="1303020"/>
                  </a:cubicBezTo>
                  <a:cubicBezTo>
                    <a:pt x="306952" y="1310132"/>
                    <a:pt x="325383" y="1313395"/>
                    <a:pt x="343223" y="1318260"/>
                  </a:cubicBezTo>
                  <a:cubicBezTo>
                    <a:pt x="384107" y="1329410"/>
                    <a:pt x="366106" y="1323345"/>
                    <a:pt x="411803" y="1333500"/>
                  </a:cubicBezTo>
                  <a:cubicBezTo>
                    <a:pt x="422026" y="1335772"/>
                    <a:pt x="432123" y="1338580"/>
                    <a:pt x="442283" y="1341120"/>
                  </a:cubicBezTo>
                  <a:cubicBezTo>
                    <a:pt x="500703" y="1338580"/>
                    <a:pt x="559378" y="1339517"/>
                    <a:pt x="617543" y="1333500"/>
                  </a:cubicBezTo>
                  <a:cubicBezTo>
                    <a:pt x="633522" y="1331847"/>
                    <a:pt x="648677" y="1324992"/>
                    <a:pt x="663263" y="1318260"/>
                  </a:cubicBezTo>
                  <a:cubicBezTo>
                    <a:pt x="709484" y="1296927"/>
                    <a:pt x="722043" y="1286422"/>
                    <a:pt x="754703" y="1249680"/>
                  </a:cubicBezTo>
                  <a:cubicBezTo>
                    <a:pt x="763140" y="1240188"/>
                    <a:pt x="771395" y="1230302"/>
                    <a:pt x="777563" y="1219200"/>
                  </a:cubicBezTo>
                  <a:cubicBezTo>
                    <a:pt x="797866" y="1182654"/>
                    <a:pt x="789881" y="1181655"/>
                    <a:pt x="800423" y="1143000"/>
                  </a:cubicBezTo>
                  <a:cubicBezTo>
                    <a:pt x="804650" y="1127502"/>
                    <a:pt x="811767" y="1112865"/>
                    <a:pt x="815663" y="1097280"/>
                  </a:cubicBezTo>
                  <a:cubicBezTo>
                    <a:pt x="819410" y="1082291"/>
                    <a:pt x="819809" y="1066615"/>
                    <a:pt x="823283" y="1051560"/>
                  </a:cubicBezTo>
                  <a:cubicBezTo>
                    <a:pt x="827441" y="1033542"/>
                    <a:pt x="833443" y="1016000"/>
                    <a:pt x="838523" y="998220"/>
                  </a:cubicBezTo>
                  <a:cubicBezTo>
                    <a:pt x="843575" y="957807"/>
                    <a:pt x="847453" y="923881"/>
                    <a:pt x="853763" y="883920"/>
                  </a:cubicBezTo>
                  <a:cubicBezTo>
                    <a:pt x="858582" y="853398"/>
                    <a:pt x="862943" y="822780"/>
                    <a:pt x="869003" y="792480"/>
                  </a:cubicBezTo>
                  <a:lnTo>
                    <a:pt x="884243" y="716280"/>
                  </a:lnTo>
                  <a:cubicBezTo>
                    <a:pt x="881703" y="662940"/>
                    <a:pt x="882985" y="609280"/>
                    <a:pt x="876623" y="556260"/>
                  </a:cubicBezTo>
                  <a:cubicBezTo>
                    <a:pt x="875270" y="544982"/>
                    <a:pt x="865858" y="536221"/>
                    <a:pt x="861383" y="525780"/>
                  </a:cubicBezTo>
                  <a:cubicBezTo>
                    <a:pt x="841990" y="480529"/>
                    <a:pt x="870848" y="525700"/>
                    <a:pt x="830903" y="472440"/>
                  </a:cubicBezTo>
                  <a:cubicBezTo>
                    <a:pt x="828363" y="464820"/>
                    <a:pt x="827268" y="456554"/>
                    <a:pt x="823283" y="449580"/>
                  </a:cubicBezTo>
                  <a:cubicBezTo>
                    <a:pt x="816982" y="438553"/>
                    <a:pt x="809403" y="428080"/>
                    <a:pt x="800423" y="419100"/>
                  </a:cubicBezTo>
                  <a:cubicBezTo>
                    <a:pt x="776076" y="394753"/>
                    <a:pt x="764084" y="390967"/>
                    <a:pt x="739463" y="373380"/>
                  </a:cubicBezTo>
                  <a:cubicBezTo>
                    <a:pt x="729129" y="365998"/>
                    <a:pt x="720010" y="356821"/>
                    <a:pt x="708983" y="350520"/>
                  </a:cubicBezTo>
                  <a:cubicBezTo>
                    <a:pt x="693535" y="341692"/>
                    <a:pt x="651595" y="337145"/>
                    <a:pt x="640403" y="335280"/>
                  </a:cubicBezTo>
                  <a:cubicBezTo>
                    <a:pt x="579443" y="337820"/>
                    <a:pt x="518369" y="338393"/>
                    <a:pt x="457523" y="342900"/>
                  </a:cubicBezTo>
                  <a:cubicBezTo>
                    <a:pt x="449513" y="343493"/>
                    <a:pt x="441684" y="346619"/>
                    <a:pt x="434663" y="350520"/>
                  </a:cubicBezTo>
                  <a:cubicBezTo>
                    <a:pt x="410426" y="363985"/>
                    <a:pt x="355514" y="402138"/>
                    <a:pt x="343223" y="426720"/>
                  </a:cubicBezTo>
                  <a:cubicBezTo>
                    <a:pt x="338143" y="436880"/>
                    <a:pt x="334585" y="447957"/>
                    <a:pt x="327983" y="457200"/>
                  </a:cubicBezTo>
                  <a:cubicBezTo>
                    <a:pt x="321719" y="465969"/>
                    <a:pt x="312022" y="471781"/>
                    <a:pt x="305123" y="480060"/>
                  </a:cubicBezTo>
                  <a:cubicBezTo>
                    <a:pt x="299260" y="487095"/>
                    <a:pt x="295843" y="495967"/>
                    <a:pt x="289883" y="502920"/>
                  </a:cubicBezTo>
                  <a:cubicBezTo>
                    <a:pt x="280532" y="513829"/>
                    <a:pt x="268754" y="522491"/>
                    <a:pt x="259403" y="533400"/>
                  </a:cubicBezTo>
                  <a:cubicBezTo>
                    <a:pt x="253443" y="540353"/>
                    <a:pt x="250026" y="549225"/>
                    <a:pt x="244163" y="556260"/>
                  </a:cubicBezTo>
                  <a:cubicBezTo>
                    <a:pt x="225828" y="578262"/>
                    <a:pt x="220920" y="579375"/>
                    <a:pt x="198443" y="594360"/>
                  </a:cubicBezTo>
                  <a:cubicBezTo>
                    <a:pt x="167039" y="641465"/>
                    <a:pt x="201907" y="595515"/>
                    <a:pt x="160343" y="632460"/>
                  </a:cubicBezTo>
                  <a:cubicBezTo>
                    <a:pt x="144234" y="646779"/>
                    <a:pt x="129863" y="662940"/>
                    <a:pt x="114623" y="678180"/>
                  </a:cubicBezTo>
                  <a:cubicBezTo>
                    <a:pt x="107003" y="685800"/>
                    <a:pt x="97741" y="692074"/>
                    <a:pt x="91763" y="701040"/>
                  </a:cubicBezTo>
                  <a:lnTo>
                    <a:pt x="61283" y="746760"/>
                  </a:lnTo>
                  <a:cubicBezTo>
                    <a:pt x="56203" y="754380"/>
                    <a:pt x="48939" y="760932"/>
                    <a:pt x="46043" y="769620"/>
                  </a:cubicBezTo>
                  <a:lnTo>
                    <a:pt x="23183" y="838200"/>
                  </a:lnTo>
                  <a:lnTo>
                    <a:pt x="15563" y="861060"/>
                  </a:lnTo>
                  <a:lnTo>
                    <a:pt x="7943" y="883920"/>
                  </a:lnTo>
                  <a:cubicBezTo>
                    <a:pt x="1341" y="989544"/>
                    <a:pt x="-6016" y="1028360"/>
                    <a:pt x="7943" y="1135380"/>
                  </a:cubicBezTo>
                  <a:cubicBezTo>
                    <a:pt x="10021" y="1151309"/>
                    <a:pt x="18103" y="1165860"/>
                    <a:pt x="23183" y="1181100"/>
                  </a:cubicBezTo>
                  <a:cubicBezTo>
                    <a:pt x="36595" y="1221336"/>
                    <a:pt x="26348" y="1197277"/>
                    <a:pt x="61283" y="1249680"/>
                  </a:cubicBezTo>
                  <a:cubicBezTo>
                    <a:pt x="66363" y="1257300"/>
                    <a:pt x="68903" y="1267460"/>
                    <a:pt x="76523" y="1272540"/>
                  </a:cubicBezTo>
                  <a:cubicBezTo>
                    <a:pt x="84143" y="1277620"/>
                    <a:pt x="92348" y="1281917"/>
                    <a:pt x="99383" y="1287780"/>
                  </a:cubicBezTo>
                  <a:cubicBezTo>
                    <a:pt x="125682" y="1309696"/>
                    <a:pt x="129445" y="1328281"/>
                    <a:pt x="167963" y="1341120"/>
                  </a:cubicBezTo>
                  <a:cubicBezTo>
                    <a:pt x="183203" y="1346200"/>
                    <a:pt x="199315" y="1349176"/>
                    <a:pt x="213683" y="1356360"/>
                  </a:cubicBezTo>
                  <a:cubicBezTo>
                    <a:pt x="223843" y="1361440"/>
                    <a:pt x="233616" y="1367381"/>
                    <a:pt x="244163" y="1371600"/>
                  </a:cubicBezTo>
                  <a:cubicBezTo>
                    <a:pt x="275083" y="1383968"/>
                    <a:pt x="290424" y="1386975"/>
                    <a:pt x="320363" y="1394460"/>
                  </a:cubicBezTo>
                  <a:cubicBezTo>
                    <a:pt x="371163" y="1391920"/>
                    <a:pt x="422062" y="1390896"/>
                    <a:pt x="472763" y="1386840"/>
                  </a:cubicBezTo>
                  <a:cubicBezTo>
                    <a:pt x="485673" y="1385807"/>
                    <a:pt x="498220" y="1382030"/>
                    <a:pt x="510863" y="1379220"/>
                  </a:cubicBezTo>
                  <a:cubicBezTo>
                    <a:pt x="545412" y="1371543"/>
                    <a:pt x="549073" y="1369023"/>
                    <a:pt x="587063" y="1356360"/>
                  </a:cubicBezTo>
                  <a:cubicBezTo>
                    <a:pt x="644522" y="1337207"/>
                    <a:pt x="573697" y="1363043"/>
                    <a:pt x="632783" y="1333500"/>
                  </a:cubicBezTo>
                  <a:cubicBezTo>
                    <a:pt x="645017" y="1327383"/>
                    <a:pt x="658875" y="1324810"/>
                    <a:pt x="670883" y="1318260"/>
                  </a:cubicBezTo>
                  <a:cubicBezTo>
                    <a:pt x="686963" y="1309489"/>
                    <a:pt x="716603" y="1287780"/>
                    <a:pt x="716603" y="1287780"/>
                  </a:cubicBezTo>
                  <a:cubicBezTo>
                    <a:pt x="742003" y="1249680"/>
                    <a:pt x="724223" y="1270000"/>
                    <a:pt x="777563" y="1234440"/>
                  </a:cubicBezTo>
                  <a:lnTo>
                    <a:pt x="800423" y="1219200"/>
                  </a:lnTo>
                  <a:cubicBezTo>
                    <a:pt x="808043" y="1214120"/>
                    <a:pt x="814595" y="1206856"/>
                    <a:pt x="823283" y="1203960"/>
                  </a:cubicBezTo>
                  <a:cubicBezTo>
                    <a:pt x="838523" y="1198880"/>
                    <a:pt x="855637" y="1197631"/>
                    <a:pt x="869003" y="1188720"/>
                  </a:cubicBezTo>
                  <a:cubicBezTo>
                    <a:pt x="876623" y="1183640"/>
                    <a:pt x="883494" y="1177199"/>
                    <a:pt x="891863" y="1173480"/>
                  </a:cubicBezTo>
                  <a:cubicBezTo>
                    <a:pt x="906543" y="1166956"/>
                    <a:pt x="924217" y="1167151"/>
                    <a:pt x="937583" y="1158240"/>
                  </a:cubicBezTo>
                  <a:cubicBezTo>
                    <a:pt x="973809" y="1134089"/>
                    <a:pt x="951755" y="1145896"/>
                    <a:pt x="1006163" y="1127760"/>
                  </a:cubicBezTo>
                  <a:lnTo>
                    <a:pt x="1051883" y="1112520"/>
                  </a:lnTo>
                  <a:cubicBezTo>
                    <a:pt x="1059503" y="1109980"/>
                    <a:pt x="1067559" y="1108492"/>
                    <a:pt x="1074743" y="1104900"/>
                  </a:cubicBezTo>
                  <a:cubicBezTo>
                    <a:pt x="1175832" y="1054355"/>
                    <a:pt x="1049598" y="1115676"/>
                    <a:pt x="1128083" y="1082040"/>
                  </a:cubicBezTo>
                  <a:cubicBezTo>
                    <a:pt x="1183869" y="1058132"/>
                    <a:pt x="1132848" y="1073229"/>
                    <a:pt x="1189043" y="1059180"/>
                  </a:cubicBezTo>
                  <a:cubicBezTo>
                    <a:pt x="1240568" y="1024830"/>
                    <a:pt x="1176756" y="1066006"/>
                    <a:pt x="1257623" y="1021080"/>
                  </a:cubicBezTo>
                  <a:cubicBezTo>
                    <a:pt x="1265629" y="1016632"/>
                    <a:pt x="1273031" y="1011163"/>
                    <a:pt x="1280483" y="1005840"/>
                  </a:cubicBezTo>
                  <a:cubicBezTo>
                    <a:pt x="1306052" y="987576"/>
                    <a:pt x="1333668" y="965338"/>
                    <a:pt x="1356683" y="944880"/>
                  </a:cubicBezTo>
                  <a:cubicBezTo>
                    <a:pt x="1364737" y="937721"/>
                    <a:pt x="1373279" y="930789"/>
                    <a:pt x="1379543" y="922020"/>
                  </a:cubicBezTo>
                  <a:cubicBezTo>
                    <a:pt x="1386145" y="912777"/>
                    <a:pt x="1388939" y="901280"/>
                    <a:pt x="1394783" y="891540"/>
                  </a:cubicBezTo>
                  <a:cubicBezTo>
                    <a:pt x="1404207" y="875834"/>
                    <a:pt x="1419471" y="863196"/>
                    <a:pt x="1425263" y="845820"/>
                  </a:cubicBezTo>
                  <a:cubicBezTo>
                    <a:pt x="1427803" y="838200"/>
                    <a:pt x="1429559" y="830272"/>
                    <a:pt x="1432883" y="822960"/>
                  </a:cubicBezTo>
                  <a:cubicBezTo>
                    <a:pt x="1442284" y="802278"/>
                    <a:pt x="1453203" y="782320"/>
                    <a:pt x="1463363" y="762000"/>
                  </a:cubicBezTo>
                  <a:cubicBezTo>
                    <a:pt x="1468443" y="751840"/>
                    <a:pt x="1475848" y="742540"/>
                    <a:pt x="1478603" y="731520"/>
                  </a:cubicBezTo>
                  <a:cubicBezTo>
                    <a:pt x="1496984" y="657995"/>
                    <a:pt x="1489735" y="691099"/>
                    <a:pt x="1501463" y="632460"/>
                  </a:cubicBezTo>
                  <a:cubicBezTo>
                    <a:pt x="1498923" y="571500"/>
                    <a:pt x="1500121" y="510269"/>
                    <a:pt x="1493843" y="449580"/>
                  </a:cubicBezTo>
                  <a:cubicBezTo>
                    <a:pt x="1491341" y="425390"/>
                    <a:pt x="1475385" y="407855"/>
                    <a:pt x="1463363" y="388620"/>
                  </a:cubicBezTo>
                  <a:cubicBezTo>
                    <a:pt x="1455513" y="376061"/>
                    <a:pt x="1450142" y="361765"/>
                    <a:pt x="1440503" y="350520"/>
                  </a:cubicBezTo>
                  <a:cubicBezTo>
                    <a:pt x="1434543" y="343567"/>
                    <a:pt x="1424119" y="341756"/>
                    <a:pt x="1417643" y="335280"/>
                  </a:cubicBezTo>
                  <a:cubicBezTo>
                    <a:pt x="1406143" y="323780"/>
                    <a:pt x="1398195" y="309131"/>
                    <a:pt x="1387163" y="297180"/>
                  </a:cubicBezTo>
                  <a:cubicBezTo>
                    <a:pt x="1367671" y="276064"/>
                    <a:pt x="1346523" y="256540"/>
                    <a:pt x="1326203" y="236220"/>
                  </a:cubicBezTo>
                  <a:cubicBezTo>
                    <a:pt x="1316043" y="226060"/>
                    <a:pt x="1308044" y="213132"/>
                    <a:pt x="1295723" y="205740"/>
                  </a:cubicBezTo>
                  <a:cubicBezTo>
                    <a:pt x="1256968" y="182487"/>
                    <a:pt x="1257442" y="179025"/>
                    <a:pt x="1211903" y="167640"/>
                  </a:cubicBezTo>
                  <a:cubicBezTo>
                    <a:pt x="1196914" y="163893"/>
                    <a:pt x="1181172" y="163767"/>
                    <a:pt x="1166183" y="160020"/>
                  </a:cubicBezTo>
                  <a:cubicBezTo>
                    <a:pt x="1150598" y="156124"/>
                    <a:pt x="1136048" y="148676"/>
                    <a:pt x="1120463" y="144780"/>
                  </a:cubicBezTo>
                  <a:cubicBezTo>
                    <a:pt x="1105474" y="141033"/>
                    <a:pt x="1089825" y="140512"/>
                    <a:pt x="1074743" y="137160"/>
                  </a:cubicBezTo>
                  <a:cubicBezTo>
                    <a:pt x="1066902" y="135418"/>
                    <a:pt x="1059806" y="130860"/>
                    <a:pt x="1051883" y="129540"/>
                  </a:cubicBezTo>
                  <a:cubicBezTo>
                    <a:pt x="1029195" y="125759"/>
                    <a:pt x="1006163" y="124460"/>
                    <a:pt x="983303" y="121920"/>
                  </a:cubicBezTo>
                  <a:cubicBezTo>
                    <a:pt x="876623" y="124460"/>
                    <a:pt x="769774" y="123019"/>
                    <a:pt x="663263" y="129540"/>
                  </a:cubicBezTo>
                  <a:cubicBezTo>
                    <a:pt x="644806" y="130670"/>
                    <a:pt x="627763" y="139915"/>
                    <a:pt x="609923" y="144780"/>
                  </a:cubicBezTo>
                  <a:cubicBezTo>
                    <a:pt x="599819" y="147536"/>
                    <a:pt x="589603" y="149860"/>
                    <a:pt x="579443" y="152400"/>
                  </a:cubicBezTo>
                  <a:cubicBezTo>
                    <a:pt x="566743" y="160020"/>
                    <a:pt x="555094" y="169759"/>
                    <a:pt x="541343" y="175260"/>
                  </a:cubicBezTo>
                  <a:cubicBezTo>
                    <a:pt x="529318" y="180070"/>
                    <a:pt x="514827" y="177088"/>
                    <a:pt x="503243" y="182880"/>
                  </a:cubicBezTo>
                  <a:cubicBezTo>
                    <a:pt x="493604" y="187699"/>
                    <a:pt x="489349" y="199762"/>
                    <a:pt x="480383" y="205740"/>
                  </a:cubicBezTo>
                  <a:cubicBezTo>
                    <a:pt x="466206" y="215191"/>
                    <a:pt x="449274" y="219834"/>
                    <a:pt x="434663" y="228600"/>
                  </a:cubicBezTo>
                  <a:cubicBezTo>
                    <a:pt x="423773" y="235134"/>
                    <a:pt x="414587" y="244177"/>
                    <a:pt x="404183" y="251460"/>
                  </a:cubicBezTo>
                  <a:cubicBezTo>
                    <a:pt x="389178" y="261964"/>
                    <a:pt x="373116" y="270950"/>
                    <a:pt x="358463" y="281940"/>
                  </a:cubicBezTo>
                  <a:cubicBezTo>
                    <a:pt x="328357" y="304520"/>
                    <a:pt x="291819" y="337864"/>
                    <a:pt x="267023" y="365760"/>
                  </a:cubicBezTo>
                  <a:cubicBezTo>
                    <a:pt x="260939" y="372605"/>
                    <a:pt x="257406" y="381391"/>
                    <a:pt x="251783" y="388620"/>
                  </a:cubicBezTo>
                  <a:cubicBezTo>
                    <a:pt x="239604" y="404279"/>
                    <a:pt x="225778" y="418616"/>
                    <a:pt x="213683" y="434340"/>
                  </a:cubicBezTo>
                  <a:cubicBezTo>
                    <a:pt x="200361" y="451659"/>
                    <a:pt x="189233" y="470618"/>
                    <a:pt x="175583" y="487680"/>
                  </a:cubicBezTo>
                  <a:cubicBezTo>
                    <a:pt x="168851" y="496095"/>
                    <a:pt x="158987" y="501771"/>
                    <a:pt x="152723" y="510540"/>
                  </a:cubicBezTo>
                  <a:cubicBezTo>
                    <a:pt x="146121" y="519783"/>
                    <a:pt x="143052" y="531120"/>
                    <a:pt x="137483" y="541020"/>
                  </a:cubicBezTo>
                  <a:cubicBezTo>
                    <a:pt x="120183" y="571775"/>
                    <a:pt x="84143" y="632460"/>
                    <a:pt x="84143" y="632460"/>
                  </a:cubicBezTo>
                  <a:cubicBezTo>
                    <a:pt x="81603" y="645160"/>
                    <a:pt x="80619" y="658273"/>
                    <a:pt x="76523" y="670560"/>
                  </a:cubicBezTo>
                  <a:cubicBezTo>
                    <a:pt x="72931" y="681336"/>
                    <a:pt x="63837" y="689972"/>
                    <a:pt x="61283" y="701040"/>
                  </a:cubicBezTo>
                  <a:cubicBezTo>
                    <a:pt x="56111" y="723452"/>
                    <a:pt x="56203" y="746760"/>
                    <a:pt x="53663" y="769620"/>
                  </a:cubicBezTo>
                  <a:cubicBezTo>
                    <a:pt x="54176" y="778854"/>
                    <a:pt x="54516" y="901719"/>
                    <a:pt x="68903" y="944880"/>
                  </a:cubicBezTo>
                  <a:cubicBezTo>
                    <a:pt x="77554" y="970833"/>
                    <a:pt x="87149" y="996611"/>
                    <a:pt x="99383" y="1021080"/>
                  </a:cubicBezTo>
                  <a:cubicBezTo>
                    <a:pt x="109543" y="1041400"/>
                    <a:pt x="122679" y="1060487"/>
                    <a:pt x="129863" y="1082040"/>
                  </a:cubicBezTo>
                  <a:cubicBezTo>
                    <a:pt x="149119" y="1139808"/>
                    <a:pt x="135464" y="1114909"/>
                    <a:pt x="167963" y="1158240"/>
                  </a:cubicBezTo>
                  <a:cubicBezTo>
                    <a:pt x="170503" y="1165860"/>
                    <a:pt x="171128" y="1174417"/>
                    <a:pt x="175583" y="1181100"/>
                  </a:cubicBezTo>
                  <a:cubicBezTo>
                    <a:pt x="181561" y="1190066"/>
                    <a:pt x="191347" y="1195850"/>
                    <a:pt x="198443" y="1203960"/>
                  </a:cubicBezTo>
                  <a:cubicBezTo>
                    <a:pt x="209153" y="1216200"/>
                    <a:pt x="219165" y="1229049"/>
                    <a:pt x="228923" y="1242060"/>
                  </a:cubicBezTo>
                  <a:cubicBezTo>
                    <a:pt x="262507" y="1286839"/>
                    <a:pt x="225036" y="1257249"/>
                    <a:pt x="305123" y="1310640"/>
                  </a:cubicBezTo>
                  <a:cubicBezTo>
                    <a:pt x="335603" y="1330960"/>
                    <a:pt x="361810" y="1360016"/>
                    <a:pt x="396563" y="1371600"/>
                  </a:cubicBezTo>
                  <a:cubicBezTo>
                    <a:pt x="423541" y="1380593"/>
                    <a:pt x="421655" y="1378767"/>
                    <a:pt x="449903" y="1394460"/>
                  </a:cubicBezTo>
                  <a:cubicBezTo>
                    <a:pt x="462850" y="1401653"/>
                    <a:pt x="474756" y="1410696"/>
                    <a:pt x="488003" y="1417320"/>
                  </a:cubicBezTo>
                  <a:cubicBezTo>
                    <a:pt x="499684" y="1423160"/>
                    <a:pt x="530601" y="1429630"/>
                    <a:pt x="541343" y="1432560"/>
                  </a:cubicBezTo>
                  <a:cubicBezTo>
                    <a:pt x="559183" y="1437425"/>
                    <a:pt x="576971" y="1442487"/>
                    <a:pt x="594683" y="1447800"/>
                  </a:cubicBezTo>
                  <a:cubicBezTo>
                    <a:pt x="632707" y="1459207"/>
                    <a:pt x="608646" y="1456213"/>
                    <a:pt x="663263" y="1463040"/>
                  </a:cubicBezTo>
                  <a:cubicBezTo>
                    <a:pt x="708909" y="1468746"/>
                    <a:pt x="800423" y="1478280"/>
                    <a:pt x="800423" y="1478280"/>
                  </a:cubicBezTo>
                  <a:lnTo>
                    <a:pt x="1257623" y="1470660"/>
                  </a:lnTo>
                  <a:cubicBezTo>
                    <a:pt x="1274137" y="1470152"/>
                    <a:pt x="1301708" y="1461748"/>
                    <a:pt x="1318583" y="1455420"/>
                  </a:cubicBezTo>
                  <a:cubicBezTo>
                    <a:pt x="1331390" y="1450617"/>
                    <a:pt x="1344640" y="1446665"/>
                    <a:pt x="1356683" y="1440180"/>
                  </a:cubicBezTo>
                  <a:cubicBezTo>
                    <a:pt x="1424321" y="1403760"/>
                    <a:pt x="1407633" y="1407325"/>
                    <a:pt x="1463363" y="1363980"/>
                  </a:cubicBezTo>
                  <a:cubicBezTo>
                    <a:pt x="1470592" y="1358357"/>
                    <a:pt x="1479747" y="1355216"/>
                    <a:pt x="1486223" y="1348740"/>
                  </a:cubicBezTo>
                  <a:cubicBezTo>
                    <a:pt x="1498675" y="1336288"/>
                    <a:pt x="1513506" y="1310543"/>
                    <a:pt x="1524323" y="1295400"/>
                  </a:cubicBezTo>
                  <a:cubicBezTo>
                    <a:pt x="1531705" y="1285066"/>
                    <a:pt x="1539563" y="1275080"/>
                    <a:pt x="1547183" y="1264920"/>
                  </a:cubicBezTo>
                  <a:cubicBezTo>
                    <a:pt x="1560266" y="1225670"/>
                    <a:pt x="1556078" y="1234642"/>
                    <a:pt x="1585283" y="1181100"/>
                  </a:cubicBezTo>
                  <a:cubicBezTo>
                    <a:pt x="1589668" y="1173060"/>
                    <a:pt x="1597001" y="1166694"/>
                    <a:pt x="1600523" y="1158240"/>
                  </a:cubicBezTo>
                  <a:cubicBezTo>
                    <a:pt x="1609791" y="1135997"/>
                    <a:pt x="1614434" y="1112033"/>
                    <a:pt x="1623383" y="1089660"/>
                  </a:cubicBezTo>
                  <a:cubicBezTo>
                    <a:pt x="1628463" y="1076960"/>
                    <a:pt x="1634763" y="1064683"/>
                    <a:pt x="1638623" y="1051560"/>
                  </a:cubicBezTo>
                  <a:cubicBezTo>
                    <a:pt x="1647488" y="1021419"/>
                    <a:pt x="1651548" y="989926"/>
                    <a:pt x="1661483" y="960120"/>
                  </a:cubicBezTo>
                  <a:lnTo>
                    <a:pt x="1669103" y="937260"/>
                  </a:lnTo>
                  <a:cubicBezTo>
                    <a:pt x="1671643" y="916940"/>
                    <a:pt x="1673356" y="896500"/>
                    <a:pt x="1676723" y="876300"/>
                  </a:cubicBezTo>
                  <a:cubicBezTo>
                    <a:pt x="1678445" y="865970"/>
                    <a:pt x="1684598" y="856290"/>
                    <a:pt x="1684343" y="845820"/>
                  </a:cubicBezTo>
                  <a:cubicBezTo>
                    <a:pt x="1682048" y="751731"/>
                    <a:pt x="1675228" y="657798"/>
                    <a:pt x="1669103" y="563880"/>
                  </a:cubicBezTo>
                  <a:cubicBezTo>
                    <a:pt x="1667606" y="540928"/>
                    <a:pt x="1665722" y="517907"/>
                    <a:pt x="1661483" y="495300"/>
                  </a:cubicBezTo>
                  <a:cubicBezTo>
                    <a:pt x="1659907" y="486892"/>
                    <a:pt x="1645197" y="436631"/>
                    <a:pt x="1638623" y="419100"/>
                  </a:cubicBezTo>
                  <a:cubicBezTo>
                    <a:pt x="1633820" y="406293"/>
                    <a:pt x="1627708" y="393976"/>
                    <a:pt x="1623383" y="381000"/>
                  </a:cubicBezTo>
                  <a:cubicBezTo>
                    <a:pt x="1612623" y="348720"/>
                    <a:pt x="1599526" y="287566"/>
                    <a:pt x="1585283" y="259080"/>
                  </a:cubicBezTo>
                  <a:cubicBezTo>
                    <a:pt x="1580203" y="248920"/>
                    <a:pt x="1576557" y="237906"/>
                    <a:pt x="1570043" y="228600"/>
                  </a:cubicBezTo>
                  <a:cubicBezTo>
                    <a:pt x="1558667" y="212348"/>
                    <a:pt x="1544122" y="198539"/>
                    <a:pt x="1531943" y="182880"/>
                  </a:cubicBezTo>
                  <a:cubicBezTo>
                    <a:pt x="1526320" y="175651"/>
                    <a:pt x="1522663" y="166973"/>
                    <a:pt x="1516703" y="160020"/>
                  </a:cubicBezTo>
                  <a:cubicBezTo>
                    <a:pt x="1507352" y="149111"/>
                    <a:pt x="1495574" y="140449"/>
                    <a:pt x="1486223" y="129540"/>
                  </a:cubicBezTo>
                  <a:cubicBezTo>
                    <a:pt x="1480263" y="122587"/>
                    <a:pt x="1477459" y="113156"/>
                    <a:pt x="1470983" y="106680"/>
                  </a:cubicBezTo>
                  <a:cubicBezTo>
                    <a:pt x="1443531" y="79228"/>
                    <a:pt x="1443603" y="90213"/>
                    <a:pt x="1417643" y="68580"/>
                  </a:cubicBezTo>
                  <a:cubicBezTo>
                    <a:pt x="1409364" y="61681"/>
                    <a:pt x="1404203" y="50953"/>
                    <a:pt x="1394783" y="45720"/>
                  </a:cubicBezTo>
                  <a:cubicBezTo>
                    <a:pt x="1380740" y="37918"/>
                    <a:pt x="1364057" y="36247"/>
                    <a:pt x="1349063" y="30480"/>
                  </a:cubicBezTo>
                  <a:cubicBezTo>
                    <a:pt x="1264683" y="-1974"/>
                    <a:pt x="1327852" y="11636"/>
                    <a:pt x="1234763" y="0"/>
                  </a:cubicBezTo>
                  <a:cubicBezTo>
                    <a:pt x="1125543" y="2540"/>
                    <a:pt x="1016018" y="-922"/>
                    <a:pt x="907103" y="7620"/>
                  </a:cubicBezTo>
                  <a:cubicBezTo>
                    <a:pt x="885468" y="9317"/>
                    <a:pt x="866731" y="23617"/>
                    <a:pt x="846143" y="30480"/>
                  </a:cubicBezTo>
                  <a:cubicBezTo>
                    <a:pt x="836208" y="33792"/>
                    <a:pt x="825823" y="35560"/>
                    <a:pt x="815663" y="38100"/>
                  </a:cubicBezTo>
                  <a:cubicBezTo>
                    <a:pt x="785617" y="56128"/>
                    <a:pt x="750092" y="76065"/>
                    <a:pt x="724223" y="99060"/>
                  </a:cubicBezTo>
                  <a:cubicBezTo>
                    <a:pt x="717378" y="105144"/>
                    <a:pt x="715459" y="115444"/>
                    <a:pt x="708983" y="121920"/>
                  </a:cubicBezTo>
                  <a:cubicBezTo>
                    <a:pt x="694955" y="135948"/>
                    <a:pt x="678090" y="146840"/>
                    <a:pt x="663263" y="160020"/>
                  </a:cubicBezTo>
                  <a:cubicBezTo>
                    <a:pt x="655209" y="167179"/>
                    <a:pt x="648457" y="175721"/>
                    <a:pt x="640403" y="182880"/>
                  </a:cubicBezTo>
                  <a:cubicBezTo>
                    <a:pt x="625576" y="196060"/>
                    <a:pt x="608279" y="206534"/>
                    <a:pt x="594683" y="220980"/>
                  </a:cubicBezTo>
                  <a:cubicBezTo>
                    <a:pt x="567490" y="249872"/>
                    <a:pt x="541819" y="280333"/>
                    <a:pt x="518483" y="312420"/>
                  </a:cubicBezTo>
                  <a:cubicBezTo>
                    <a:pt x="499364" y="338708"/>
                    <a:pt x="453626" y="396414"/>
                    <a:pt x="434663" y="434340"/>
                  </a:cubicBezTo>
                  <a:cubicBezTo>
                    <a:pt x="411207" y="481251"/>
                    <a:pt x="413160" y="486929"/>
                    <a:pt x="396563" y="533400"/>
                  </a:cubicBezTo>
                  <a:cubicBezTo>
                    <a:pt x="383547" y="569844"/>
                    <a:pt x="372441" y="589869"/>
                    <a:pt x="366083" y="624840"/>
                  </a:cubicBezTo>
                  <a:cubicBezTo>
                    <a:pt x="362870" y="642511"/>
                    <a:pt x="361416" y="660464"/>
                    <a:pt x="358463" y="678180"/>
                  </a:cubicBezTo>
                  <a:cubicBezTo>
                    <a:pt x="356334" y="690955"/>
                    <a:pt x="353383" y="703580"/>
                    <a:pt x="350843" y="716280"/>
                  </a:cubicBezTo>
                  <a:cubicBezTo>
                    <a:pt x="353383" y="838200"/>
                    <a:pt x="354032" y="960174"/>
                    <a:pt x="358463" y="1082040"/>
                  </a:cubicBezTo>
                  <a:cubicBezTo>
                    <a:pt x="361354" y="1161549"/>
                    <a:pt x="363026" y="1110194"/>
                    <a:pt x="373703" y="1158240"/>
                  </a:cubicBezTo>
                  <a:cubicBezTo>
                    <a:pt x="385585" y="1211708"/>
                    <a:pt x="374908" y="1189394"/>
                    <a:pt x="388943" y="1226820"/>
                  </a:cubicBezTo>
                  <a:cubicBezTo>
                    <a:pt x="394187" y="1240804"/>
                    <a:pt x="407479" y="1270484"/>
                    <a:pt x="411803" y="1287780"/>
                  </a:cubicBezTo>
                  <a:cubicBezTo>
                    <a:pt x="414944" y="1300345"/>
                    <a:pt x="414442" y="1313925"/>
                    <a:pt x="419423" y="1325880"/>
                  </a:cubicBezTo>
                  <a:cubicBezTo>
                    <a:pt x="441782" y="1379541"/>
                    <a:pt x="454195" y="1379863"/>
                    <a:pt x="488003" y="1424940"/>
                  </a:cubicBezTo>
                  <a:cubicBezTo>
                    <a:pt x="498993" y="1439593"/>
                    <a:pt x="506230" y="1457046"/>
                    <a:pt x="518483" y="1470660"/>
                  </a:cubicBezTo>
                  <a:cubicBezTo>
                    <a:pt x="529363" y="1482749"/>
                    <a:pt x="545083" y="1489640"/>
                    <a:pt x="556583" y="1501140"/>
                  </a:cubicBezTo>
                  <a:cubicBezTo>
                    <a:pt x="606875" y="1551432"/>
                    <a:pt x="593820" y="1586139"/>
                    <a:pt x="686123" y="1623060"/>
                  </a:cubicBezTo>
                  <a:cubicBezTo>
                    <a:pt x="776572" y="1659240"/>
                    <a:pt x="675623" y="1615030"/>
                    <a:pt x="754703" y="1661160"/>
                  </a:cubicBezTo>
                  <a:cubicBezTo>
                    <a:pt x="774327" y="1672607"/>
                    <a:pt x="795343" y="1681480"/>
                    <a:pt x="815663" y="1691640"/>
                  </a:cubicBezTo>
                  <a:cubicBezTo>
                    <a:pt x="825823" y="1696720"/>
                    <a:pt x="837056" y="1700064"/>
                    <a:pt x="846143" y="1706880"/>
                  </a:cubicBezTo>
                  <a:cubicBezTo>
                    <a:pt x="856303" y="1714500"/>
                    <a:pt x="865521" y="1723572"/>
                    <a:pt x="876623" y="1729740"/>
                  </a:cubicBezTo>
                  <a:cubicBezTo>
                    <a:pt x="888580" y="1736383"/>
                    <a:pt x="901868" y="1740306"/>
                    <a:pt x="914723" y="1744980"/>
                  </a:cubicBezTo>
                  <a:lnTo>
                    <a:pt x="983303" y="1767840"/>
                  </a:lnTo>
                  <a:cubicBezTo>
                    <a:pt x="990923" y="1770380"/>
                    <a:pt x="998171" y="1774661"/>
                    <a:pt x="1006163" y="1775460"/>
                  </a:cubicBezTo>
                  <a:lnTo>
                    <a:pt x="1082363" y="1783080"/>
                  </a:lnTo>
                  <a:cubicBezTo>
                    <a:pt x="1178643" y="1807150"/>
                    <a:pt x="1108404" y="1792975"/>
                    <a:pt x="1318583" y="1775460"/>
                  </a:cubicBezTo>
                  <a:cubicBezTo>
                    <a:pt x="1341504" y="1773550"/>
                    <a:pt x="1364303" y="1770380"/>
                    <a:pt x="1387163" y="1767840"/>
                  </a:cubicBezTo>
                  <a:cubicBezTo>
                    <a:pt x="1394783" y="1762760"/>
                    <a:pt x="1401448" y="1755816"/>
                    <a:pt x="1410023" y="1752600"/>
                  </a:cubicBezTo>
                  <a:cubicBezTo>
                    <a:pt x="1422150" y="1748052"/>
                    <a:pt x="1435480" y="1747790"/>
                    <a:pt x="1448123" y="1744980"/>
                  </a:cubicBezTo>
                  <a:cubicBezTo>
                    <a:pt x="1458346" y="1742708"/>
                    <a:pt x="1468533" y="1740237"/>
                    <a:pt x="1478603" y="1737360"/>
                  </a:cubicBezTo>
                  <a:cubicBezTo>
                    <a:pt x="1486326" y="1735153"/>
                    <a:pt x="1494525" y="1733787"/>
                    <a:pt x="1501463" y="1729740"/>
                  </a:cubicBezTo>
                  <a:cubicBezTo>
                    <a:pt x="1525710" y="1715596"/>
                    <a:pt x="1653504" y="1627409"/>
                    <a:pt x="1661483" y="1615440"/>
                  </a:cubicBezTo>
                  <a:cubicBezTo>
                    <a:pt x="1711030" y="1541119"/>
                    <a:pt x="1633422" y="1656616"/>
                    <a:pt x="1699583" y="1562100"/>
                  </a:cubicBezTo>
                  <a:cubicBezTo>
                    <a:pt x="1710087" y="1547095"/>
                    <a:pt x="1719903" y="1531620"/>
                    <a:pt x="1730063" y="1516380"/>
                  </a:cubicBezTo>
                  <a:cubicBezTo>
                    <a:pt x="1735143" y="1498600"/>
                    <a:pt x="1741895" y="1481215"/>
                    <a:pt x="1745303" y="1463040"/>
                  </a:cubicBezTo>
                  <a:cubicBezTo>
                    <a:pt x="1767178" y="1346372"/>
                    <a:pt x="1740981" y="1430285"/>
                    <a:pt x="1760543" y="1371600"/>
                  </a:cubicBezTo>
                  <a:cubicBezTo>
                    <a:pt x="1763083" y="1353820"/>
                    <a:pt x="1764950" y="1335931"/>
                    <a:pt x="1768163" y="1318260"/>
                  </a:cubicBezTo>
                  <a:cubicBezTo>
                    <a:pt x="1771573" y="1299505"/>
                    <a:pt x="1784906" y="1255824"/>
                    <a:pt x="1791023" y="1242060"/>
                  </a:cubicBezTo>
                  <a:cubicBezTo>
                    <a:pt x="1794742" y="1233691"/>
                    <a:pt x="1801183" y="1226820"/>
                    <a:pt x="1806263" y="1219200"/>
                  </a:cubicBezTo>
                  <a:cubicBezTo>
                    <a:pt x="1821776" y="1126123"/>
                    <a:pt x="1802544" y="1213879"/>
                    <a:pt x="1829123" y="1143000"/>
                  </a:cubicBezTo>
                  <a:cubicBezTo>
                    <a:pt x="1838563" y="1117827"/>
                    <a:pt x="1841597" y="1073688"/>
                    <a:pt x="1844363" y="1051560"/>
                  </a:cubicBezTo>
                  <a:cubicBezTo>
                    <a:pt x="1841823" y="993140"/>
                    <a:pt x="1844733" y="934227"/>
                    <a:pt x="1836743" y="876300"/>
                  </a:cubicBezTo>
                  <a:cubicBezTo>
                    <a:pt x="1834415" y="859421"/>
                    <a:pt x="1820934" y="846092"/>
                    <a:pt x="1813883" y="830580"/>
                  </a:cubicBezTo>
                  <a:cubicBezTo>
                    <a:pt x="1808223" y="818128"/>
                    <a:pt x="1806230" y="803861"/>
                    <a:pt x="1798643" y="792480"/>
                  </a:cubicBezTo>
                  <a:cubicBezTo>
                    <a:pt x="1794986" y="786994"/>
                    <a:pt x="1731407" y="703088"/>
                    <a:pt x="1707203" y="685800"/>
                  </a:cubicBezTo>
                  <a:cubicBezTo>
                    <a:pt x="1700667" y="681131"/>
                    <a:pt x="1691963" y="680720"/>
                    <a:pt x="1684343" y="678180"/>
                  </a:cubicBezTo>
                  <a:cubicBezTo>
                    <a:pt x="1676723" y="670560"/>
                    <a:pt x="1670449" y="661298"/>
                    <a:pt x="1661483" y="655320"/>
                  </a:cubicBezTo>
                  <a:cubicBezTo>
                    <a:pt x="1642072" y="642380"/>
                    <a:pt x="1616138" y="631479"/>
                    <a:pt x="1592903" y="624840"/>
                  </a:cubicBezTo>
                  <a:cubicBezTo>
                    <a:pt x="1582833" y="621963"/>
                    <a:pt x="1572583" y="619760"/>
                    <a:pt x="1562423" y="617220"/>
                  </a:cubicBezTo>
                  <a:cubicBezTo>
                    <a:pt x="1554803" y="612140"/>
                    <a:pt x="1548138" y="605196"/>
                    <a:pt x="1539563" y="601980"/>
                  </a:cubicBezTo>
                  <a:cubicBezTo>
                    <a:pt x="1485101" y="581557"/>
                    <a:pt x="1397361" y="605318"/>
                    <a:pt x="1356683" y="609600"/>
                  </a:cubicBezTo>
                  <a:cubicBezTo>
                    <a:pt x="1319212" y="622090"/>
                    <a:pt x="1293784" y="627748"/>
                    <a:pt x="1265243" y="670560"/>
                  </a:cubicBezTo>
                  <a:cubicBezTo>
                    <a:pt x="1260163" y="678180"/>
                    <a:pt x="1255326" y="685968"/>
                    <a:pt x="1250003" y="693420"/>
                  </a:cubicBezTo>
                  <a:cubicBezTo>
                    <a:pt x="1222471" y="731965"/>
                    <a:pt x="1203122" y="749469"/>
                    <a:pt x="1181423" y="800100"/>
                  </a:cubicBezTo>
                  <a:cubicBezTo>
                    <a:pt x="1173803" y="817880"/>
                    <a:pt x="1165174" y="835261"/>
                    <a:pt x="1158563" y="853440"/>
                  </a:cubicBezTo>
                  <a:cubicBezTo>
                    <a:pt x="1154984" y="863282"/>
                    <a:pt x="1153952" y="873889"/>
                    <a:pt x="1150943" y="883920"/>
                  </a:cubicBezTo>
                  <a:cubicBezTo>
                    <a:pt x="1128301" y="959392"/>
                    <a:pt x="1140764" y="899277"/>
                    <a:pt x="1128083" y="975360"/>
                  </a:cubicBezTo>
                  <a:cubicBezTo>
                    <a:pt x="1135624" y="1163887"/>
                    <a:pt x="1123694" y="1114897"/>
                    <a:pt x="1150943" y="1242060"/>
                  </a:cubicBezTo>
                  <a:cubicBezTo>
                    <a:pt x="1153137" y="1252300"/>
                    <a:pt x="1154674" y="1262816"/>
                    <a:pt x="1158563" y="1272540"/>
                  </a:cubicBezTo>
                  <a:cubicBezTo>
                    <a:pt x="1185953" y="1341014"/>
                    <a:pt x="1171738" y="1296255"/>
                    <a:pt x="1196663" y="1341120"/>
                  </a:cubicBezTo>
                  <a:cubicBezTo>
                    <a:pt x="1247872" y="1433295"/>
                    <a:pt x="1182892" y="1338458"/>
                    <a:pt x="1272863" y="1455420"/>
                  </a:cubicBezTo>
                  <a:cubicBezTo>
                    <a:pt x="1280606" y="1465486"/>
                    <a:pt x="1285806" y="1477966"/>
                    <a:pt x="1295723" y="1485900"/>
                  </a:cubicBezTo>
                  <a:cubicBezTo>
                    <a:pt x="1308423" y="1496060"/>
                    <a:pt x="1321583" y="1505670"/>
                    <a:pt x="1333823" y="1516380"/>
                  </a:cubicBezTo>
                  <a:cubicBezTo>
                    <a:pt x="1378317" y="1555312"/>
                    <a:pt x="1345070" y="1544464"/>
                    <a:pt x="1425263" y="1592580"/>
                  </a:cubicBezTo>
                  <a:lnTo>
                    <a:pt x="1463363" y="1615440"/>
                  </a:lnTo>
                  <a:cubicBezTo>
                    <a:pt x="1483771" y="1627999"/>
                    <a:pt x="1501590" y="1645962"/>
                    <a:pt x="1524323" y="1653540"/>
                  </a:cubicBezTo>
                  <a:cubicBezTo>
                    <a:pt x="1531943" y="1656080"/>
                    <a:pt x="1539999" y="1657568"/>
                    <a:pt x="1547183" y="1661160"/>
                  </a:cubicBezTo>
                  <a:cubicBezTo>
                    <a:pt x="1560430" y="1667784"/>
                    <a:pt x="1571749" y="1678005"/>
                    <a:pt x="1585283" y="1684020"/>
                  </a:cubicBezTo>
                  <a:cubicBezTo>
                    <a:pt x="1594853" y="1688273"/>
                    <a:pt x="1605753" y="1688560"/>
                    <a:pt x="1615763" y="1691640"/>
                  </a:cubicBezTo>
                  <a:cubicBezTo>
                    <a:pt x="1638794" y="1698726"/>
                    <a:pt x="1660574" y="1710539"/>
                    <a:pt x="1684343" y="1714500"/>
                  </a:cubicBezTo>
                  <a:cubicBezTo>
                    <a:pt x="1699583" y="1717040"/>
                    <a:pt x="1714754" y="1720032"/>
                    <a:pt x="1730063" y="1722120"/>
                  </a:cubicBezTo>
                  <a:cubicBezTo>
                    <a:pt x="1770644" y="1727654"/>
                    <a:pt x="1851983" y="1737360"/>
                    <a:pt x="1851983" y="1737360"/>
                  </a:cubicBezTo>
                  <a:cubicBezTo>
                    <a:pt x="1859603" y="1739900"/>
                    <a:pt x="1866904" y="1743759"/>
                    <a:pt x="1874843" y="1744980"/>
                  </a:cubicBezTo>
                  <a:cubicBezTo>
                    <a:pt x="1980793" y="1761280"/>
                    <a:pt x="2000175" y="1748506"/>
                    <a:pt x="2133923" y="1737360"/>
                  </a:cubicBezTo>
                  <a:cubicBezTo>
                    <a:pt x="2143571" y="1735430"/>
                    <a:pt x="2182266" y="1729330"/>
                    <a:pt x="2194883" y="1722120"/>
                  </a:cubicBezTo>
                  <a:cubicBezTo>
                    <a:pt x="2205910" y="1715819"/>
                    <a:pt x="2215805" y="1707623"/>
                    <a:pt x="2225363" y="1699260"/>
                  </a:cubicBezTo>
                  <a:cubicBezTo>
                    <a:pt x="2253143" y="1674953"/>
                    <a:pt x="2267825" y="1656357"/>
                    <a:pt x="2286323" y="1623060"/>
                  </a:cubicBezTo>
                  <a:cubicBezTo>
                    <a:pt x="2291697" y="1613388"/>
                    <a:pt x="2299242" y="1577844"/>
                    <a:pt x="2301563" y="1569720"/>
                  </a:cubicBezTo>
                  <a:cubicBezTo>
                    <a:pt x="2315378" y="1521366"/>
                    <a:pt x="2305343" y="1575628"/>
                    <a:pt x="2316803" y="1501140"/>
                  </a:cubicBezTo>
                  <a:cubicBezTo>
                    <a:pt x="2319534" y="1483388"/>
                    <a:pt x="2320901" y="1465412"/>
                    <a:pt x="2324423" y="1447800"/>
                  </a:cubicBezTo>
                  <a:cubicBezTo>
                    <a:pt x="2328531" y="1427261"/>
                    <a:pt x="2335555" y="1407379"/>
                    <a:pt x="2339663" y="1386840"/>
                  </a:cubicBezTo>
                  <a:cubicBezTo>
                    <a:pt x="2349079" y="1339760"/>
                    <a:pt x="2340099" y="1359516"/>
                    <a:pt x="2362523" y="1325880"/>
                  </a:cubicBezTo>
                  <a:cubicBezTo>
                    <a:pt x="2365063" y="1308100"/>
                    <a:pt x="2366930" y="1290211"/>
                    <a:pt x="2370143" y="1272540"/>
                  </a:cubicBezTo>
                  <a:cubicBezTo>
                    <a:pt x="2372016" y="1262236"/>
                    <a:pt x="2377938" y="1252531"/>
                    <a:pt x="2377763" y="1242060"/>
                  </a:cubicBezTo>
                  <a:cubicBezTo>
                    <a:pt x="2375391" y="1099749"/>
                    <a:pt x="2371991" y="957355"/>
                    <a:pt x="2362523" y="815340"/>
                  </a:cubicBezTo>
                  <a:cubicBezTo>
                    <a:pt x="2361767" y="804006"/>
                    <a:pt x="2351361" y="795462"/>
                    <a:pt x="2347283" y="784860"/>
                  </a:cubicBezTo>
                  <a:cubicBezTo>
                    <a:pt x="2338633" y="762370"/>
                    <a:pt x="2336821" y="736943"/>
                    <a:pt x="2324423" y="716280"/>
                  </a:cubicBezTo>
                  <a:cubicBezTo>
                    <a:pt x="2316803" y="703580"/>
                    <a:pt x="2308187" y="691427"/>
                    <a:pt x="2301563" y="678180"/>
                  </a:cubicBezTo>
                  <a:cubicBezTo>
                    <a:pt x="2297971" y="670996"/>
                    <a:pt x="2297928" y="662294"/>
                    <a:pt x="2293943" y="655320"/>
                  </a:cubicBezTo>
                  <a:cubicBezTo>
                    <a:pt x="2287642" y="644293"/>
                    <a:pt x="2278703" y="635000"/>
                    <a:pt x="2271083" y="624840"/>
                  </a:cubicBezTo>
                  <a:cubicBezTo>
                    <a:pt x="2264885" y="606247"/>
                    <a:pt x="2262995" y="593892"/>
                    <a:pt x="2248223" y="579120"/>
                  </a:cubicBezTo>
                  <a:cubicBezTo>
                    <a:pt x="2241747" y="572644"/>
                    <a:pt x="2231839" y="570356"/>
                    <a:pt x="2225363" y="563880"/>
                  </a:cubicBezTo>
                  <a:cubicBezTo>
                    <a:pt x="2216383" y="554900"/>
                    <a:pt x="2211483" y="542380"/>
                    <a:pt x="2202503" y="533400"/>
                  </a:cubicBezTo>
                  <a:cubicBezTo>
                    <a:pt x="2196027" y="526924"/>
                    <a:pt x="2187095" y="523483"/>
                    <a:pt x="2179643" y="518160"/>
                  </a:cubicBezTo>
                  <a:cubicBezTo>
                    <a:pt x="2169309" y="510778"/>
                    <a:pt x="2160768" y="500458"/>
                    <a:pt x="2149163" y="495300"/>
                  </a:cubicBezTo>
                  <a:cubicBezTo>
                    <a:pt x="2137328" y="490040"/>
                    <a:pt x="2123706" y="490490"/>
                    <a:pt x="2111063" y="487680"/>
                  </a:cubicBezTo>
                  <a:cubicBezTo>
                    <a:pt x="2100840" y="485408"/>
                    <a:pt x="2090743" y="482600"/>
                    <a:pt x="2080583" y="480060"/>
                  </a:cubicBezTo>
                  <a:cubicBezTo>
                    <a:pt x="2024703" y="482600"/>
                    <a:pt x="1967705" y="476271"/>
                    <a:pt x="1912943" y="487680"/>
                  </a:cubicBezTo>
                  <a:cubicBezTo>
                    <a:pt x="1901823" y="489997"/>
                    <a:pt x="1901922" y="507613"/>
                    <a:pt x="1897703" y="518160"/>
                  </a:cubicBezTo>
                  <a:cubicBezTo>
                    <a:pt x="1891737" y="533075"/>
                    <a:pt x="1882463" y="563880"/>
                    <a:pt x="1882463" y="563880"/>
                  </a:cubicBezTo>
                  <a:cubicBezTo>
                    <a:pt x="1885003" y="624840"/>
                    <a:pt x="1885576" y="685914"/>
                    <a:pt x="1890083" y="746760"/>
                  </a:cubicBezTo>
                  <a:cubicBezTo>
                    <a:pt x="1891192" y="761733"/>
                    <a:pt x="1919353" y="813457"/>
                    <a:pt x="1920563" y="815340"/>
                  </a:cubicBezTo>
                  <a:cubicBezTo>
                    <a:pt x="1934298" y="836706"/>
                    <a:pt x="1944503" y="863232"/>
                    <a:pt x="1966283" y="876300"/>
                  </a:cubicBezTo>
                  <a:cubicBezTo>
                    <a:pt x="1991683" y="891540"/>
                    <a:pt x="2014382" y="912653"/>
                    <a:pt x="2042483" y="922020"/>
                  </a:cubicBezTo>
                  <a:cubicBezTo>
                    <a:pt x="2096094" y="939890"/>
                    <a:pt x="2029911" y="916632"/>
                    <a:pt x="2095823" y="944880"/>
                  </a:cubicBezTo>
                  <a:cubicBezTo>
                    <a:pt x="2127112" y="958290"/>
                    <a:pt x="2117027" y="948193"/>
                    <a:pt x="2156783" y="960120"/>
                  </a:cubicBezTo>
                  <a:cubicBezTo>
                    <a:pt x="2173733" y="965205"/>
                    <a:pt x="2198706" y="978749"/>
                    <a:pt x="2217743" y="982980"/>
                  </a:cubicBezTo>
                  <a:cubicBezTo>
                    <a:pt x="2232825" y="986332"/>
                    <a:pt x="2248223" y="988060"/>
                    <a:pt x="2263463" y="990600"/>
                  </a:cubicBezTo>
                  <a:cubicBezTo>
                    <a:pt x="2321883" y="988060"/>
                    <a:pt x="2380796" y="990970"/>
                    <a:pt x="2438723" y="982980"/>
                  </a:cubicBezTo>
                  <a:cubicBezTo>
                    <a:pt x="2455602" y="980652"/>
                    <a:pt x="2468931" y="967171"/>
                    <a:pt x="2484443" y="960120"/>
                  </a:cubicBezTo>
                  <a:cubicBezTo>
                    <a:pt x="2496895" y="954460"/>
                    <a:pt x="2509843" y="949960"/>
                    <a:pt x="2522543" y="944880"/>
                  </a:cubicBezTo>
                  <a:cubicBezTo>
                    <a:pt x="2530163" y="937260"/>
                    <a:pt x="2537124" y="928919"/>
                    <a:pt x="2545403" y="922020"/>
                  </a:cubicBezTo>
                  <a:cubicBezTo>
                    <a:pt x="2552438" y="916157"/>
                    <a:pt x="2561787" y="913256"/>
                    <a:pt x="2568263" y="906780"/>
                  </a:cubicBezTo>
                  <a:cubicBezTo>
                    <a:pt x="2574739" y="900304"/>
                    <a:pt x="2577640" y="890955"/>
                    <a:pt x="2583503" y="883920"/>
                  </a:cubicBezTo>
                  <a:cubicBezTo>
                    <a:pt x="2604569" y="858641"/>
                    <a:pt x="2607414" y="866579"/>
                    <a:pt x="2621603" y="838200"/>
                  </a:cubicBezTo>
                  <a:cubicBezTo>
                    <a:pt x="2625099" y="831208"/>
                    <a:pt x="2641166" y="790430"/>
                    <a:pt x="2644463" y="777240"/>
                  </a:cubicBezTo>
                  <a:cubicBezTo>
                    <a:pt x="2647604" y="764675"/>
                    <a:pt x="2649543" y="751840"/>
                    <a:pt x="2652083" y="739140"/>
                  </a:cubicBezTo>
                  <a:cubicBezTo>
                    <a:pt x="2649543" y="668020"/>
                    <a:pt x="2648411" y="596836"/>
                    <a:pt x="2644463" y="525780"/>
                  </a:cubicBezTo>
                  <a:cubicBezTo>
                    <a:pt x="2641239" y="467750"/>
                    <a:pt x="2638897" y="477874"/>
                    <a:pt x="2629223" y="434340"/>
                  </a:cubicBezTo>
                  <a:cubicBezTo>
                    <a:pt x="2626413" y="421697"/>
                    <a:pt x="2624744" y="408805"/>
                    <a:pt x="2621603" y="396240"/>
                  </a:cubicBezTo>
                  <a:cubicBezTo>
                    <a:pt x="2616698" y="376620"/>
                    <a:pt x="2608656" y="360743"/>
                    <a:pt x="2598743" y="342900"/>
                  </a:cubicBezTo>
                  <a:cubicBezTo>
                    <a:pt x="2591550" y="329953"/>
                    <a:pt x="2584098" y="317123"/>
                    <a:pt x="2575883" y="304800"/>
                  </a:cubicBezTo>
                  <a:cubicBezTo>
                    <a:pt x="2561980" y="283945"/>
                    <a:pt x="2546606" y="262155"/>
                    <a:pt x="2522543" y="251460"/>
                  </a:cubicBezTo>
                  <a:cubicBezTo>
                    <a:pt x="2510708" y="246200"/>
                    <a:pt x="2497143" y="246380"/>
                    <a:pt x="2484443" y="243840"/>
                  </a:cubicBezTo>
                  <a:cubicBezTo>
                    <a:pt x="2448883" y="248920"/>
                    <a:pt x="2412729" y="250853"/>
                    <a:pt x="2377763" y="259080"/>
                  </a:cubicBezTo>
                  <a:cubicBezTo>
                    <a:pt x="2361462" y="262915"/>
                    <a:pt x="2319207" y="309749"/>
                    <a:pt x="2316803" y="312420"/>
                  </a:cubicBezTo>
                  <a:cubicBezTo>
                    <a:pt x="2305332" y="325166"/>
                    <a:pt x="2281420" y="355291"/>
                    <a:pt x="2271083" y="373380"/>
                  </a:cubicBezTo>
                  <a:cubicBezTo>
                    <a:pt x="2242200" y="423925"/>
                    <a:pt x="2266542" y="383976"/>
                    <a:pt x="2248223" y="426720"/>
                  </a:cubicBezTo>
                  <a:cubicBezTo>
                    <a:pt x="2243748" y="437161"/>
                    <a:pt x="2238063" y="447040"/>
                    <a:pt x="2232983" y="457200"/>
                  </a:cubicBezTo>
                  <a:cubicBezTo>
                    <a:pt x="2227903" y="482600"/>
                    <a:pt x="2224025" y="508270"/>
                    <a:pt x="2217743" y="533400"/>
                  </a:cubicBezTo>
                  <a:lnTo>
                    <a:pt x="2202503" y="594360"/>
                  </a:lnTo>
                  <a:cubicBezTo>
                    <a:pt x="2199963" y="617220"/>
                    <a:pt x="2197923" y="640141"/>
                    <a:pt x="2194883" y="662940"/>
                  </a:cubicBezTo>
                  <a:cubicBezTo>
                    <a:pt x="2192841" y="678255"/>
                    <a:pt x="2187263" y="693210"/>
                    <a:pt x="2187263" y="708660"/>
                  </a:cubicBezTo>
                  <a:cubicBezTo>
                    <a:pt x="2187263" y="753494"/>
                    <a:pt x="2188054" y="911133"/>
                    <a:pt x="2202503" y="990600"/>
                  </a:cubicBezTo>
                  <a:cubicBezTo>
                    <a:pt x="2203940" y="998503"/>
                    <a:pt x="2207815" y="1005767"/>
                    <a:pt x="2210123" y="1013460"/>
                  </a:cubicBezTo>
                  <a:cubicBezTo>
                    <a:pt x="2215436" y="1031172"/>
                    <a:pt x="2220498" y="1048960"/>
                    <a:pt x="2225363" y="1066800"/>
                  </a:cubicBezTo>
                  <a:cubicBezTo>
                    <a:pt x="2234695" y="1101019"/>
                    <a:pt x="2239178" y="1132531"/>
                    <a:pt x="2255843" y="1165860"/>
                  </a:cubicBezTo>
                  <a:cubicBezTo>
                    <a:pt x="2260923" y="1176020"/>
                    <a:pt x="2266864" y="1185793"/>
                    <a:pt x="2271083" y="1196340"/>
                  </a:cubicBezTo>
                  <a:cubicBezTo>
                    <a:pt x="2277049" y="1211255"/>
                    <a:pt x="2279139" y="1227692"/>
                    <a:pt x="2286323" y="1242060"/>
                  </a:cubicBezTo>
                  <a:cubicBezTo>
                    <a:pt x="2305739" y="1280892"/>
                    <a:pt x="2322684" y="1314271"/>
                    <a:pt x="2354903" y="1341120"/>
                  </a:cubicBezTo>
                  <a:cubicBezTo>
                    <a:pt x="2361938" y="1346983"/>
                    <a:pt x="2369345" y="1352752"/>
                    <a:pt x="2377763" y="1356360"/>
                  </a:cubicBezTo>
                  <a:cubicBezTo>
                    <a:pt x="2387389" y="1360485"/>
                    <a:pt x="2397939" y="1362107"/>
                    <a:pt x="2408243" y="1363980"/>
                  </a:cubicBezTo>
                  <a:cubicBezTo>
                    <a:pt x="2454593" y="1372407"/>
                    <a:pt x="2497998" y="1374910"/>
                    <a:pt x="2545403" y="1379220"/>
                  </a:cubicBezTo>
                  <a:cubicBezTo>
                    <a:pt x="2697398" y="1372612"/>
                    <a:pt x="2677085" y="1403815"/>
                    <a:pt x="2743523" y="1356360"/>
                  </a:cubicBezTo>
                  <a:cubicBezTo>
                    <a:pt x="2753857" y="1348978"/>
                    <a:pt x="2765023" y="1342480"/>
                    <a:pt x="2774003" y="1333500"/>
                  </a:cubicBezTo>
                  <a:cubicBezTo>
                    <a:pt x="2785503" y="1322000"/>
                    <a:pt x="2794323" y="1308100"/>
                    <a:pt x="2804483" y="1295400"/>
                  </a:cubicBezTo>
                  <a:cubicBezTo>
                    <a:pt x="2821637" y="1243939"/>
                    <a:pt x="2801842" y="1307284"/>
                    <a:pt x="2819723" y="1226820"/>
                  </a:cubicBezTo>
                  <a:cubicBezTo>
                    <a:pt x="2821465" y="1218979"/>
                    <a:pt x="2825395" y="1211752"/>
                    <a:pt x="2827343" y="1203960"/>
                  </a:cubicBezTo>
                  <a:cubicBezTo>
                    <a:pt x="2836070" y="1169052"/>
                    <a:pt x="2837956" y="1141915"/>
                    <a:pt x="2842583" y="1104900"/>
                  </a:cubicBezTo>
                  <a:cubicBezTo>
                    <a:pt x="2840043" y="1013460"/>
                    <a:pt x="2839420" y="921947"/>
                    <a:pt x="2834963" y="830580"/>
                  </a:cubicBezTo>
                  <a:cubicBezTo>
                    <a:pt x="2833632" y="803301"/>
                    <a:pt x="2820553" y="762553"/>
                    <a:pt x="2796863" y="746760"/>
                  </a:cubicBezTo>
                  <a:lnTo>
                    <a:pt x="2774003" y="731520"/>
                  </a:lnTo>
                  <a:cubicBezTo>
                    <a:pt x="2753683" y="739140"/>
                    <a:pt x="2731789" y="743445"/>
                    <a:pt x="2713043" y="754380"/>
                  </a:cubicBezTo>
                  <a:cubicBezTo>
                    <a:pt x="2692885" y="766139"/>
                    <a:pt x="2679826" y="788965"/>
                    <a:pt x="2667323" y="807720"/>
                  </a:cubicBezTo>
                  <a:cubicBezTo>
                    <a:pt x="2669863" y="866140"/>
                    <a:pt x="2666051" y="925185"/>
                    <a:pt x="2674943" y="982980"/>
                  </a:cubicBezTo>
                  <a:cubicBezTo>
                    <a:pt x="2676582" y="993631"/>
                    <a:pt x="2690790" y="997658"/>
                    <a:pt x="2697803" y="1005840"/>
                  </a:cubicBezTo>
                  <a:cubicBezTo>
                    <a:pt x="2706068" y="1015483"/>
                    <a:pt x="2709847" y="1029664"/>
                    <a:pt x="2720663" y="1036320"/>
                  </a:cubicBezTo>
                  <a:cubicBezTo>
                    <a:pt x="2743962" y="1050658"/>
                    <a:pt x="2796863" y="1066800"/>
                    <a:pt x="2796863" y="1066800"/>
                  </a:cubicBezTo>
                  <a:cubicBezTo>
                    <a:pt x="2861445" y="1063212"/>
                    <a:pt x="2926404" y="1077806"/>
                    <a:pt x="2979743" y="1036320"/>
                  </a:cubicBezTo>
                  <a:cubicBezTo>
                    <a:pt x="2989768" y="1028523"/>
                    <a:pt x="2994983" y="1016000"/>
                    <a:pt x="3002603" y="1005840"/>
                  </a:cubicBezTo>
                  <a:cubicBezTo>
                    <a:pt x="3005143" y="998220"/>
                    <a:pt x="3007403" y="990501"/>
                    <a:pt x="3010223" y="982980"/>
                  </a:cubicBezTo>
                  <a:cubicBezTo>
                    <a:pt x="3015026" y="970173"/>
                    <a:pt x="3021533" y="957981"/>
                    <a:pt x="3025463" y="944880"/>
                  </a:cubicBezTo>
                  <a:cubicBezTo>
                    <a:pt x="3029185" y="932475"/>
                    <a:pt x="3030543" y="919480"/>
                    <a:pt x="3033083" y="906780"/>
                  </a:cubicBezTo>
                  <a:cubicBezTo>
                    <a:pt x="3035623" y="868680"/>
                    <a:pt x="3021758" y="825633"/>
                    <a:pt x="3040703" y="792480"/>
                  </a:cubicBezTo>
                  <a:cubicBezTo>
                    <a:pt x="3060214" y="758335"/>
                    <a:pt x="3139302" y="837831"/>
                    <a:pt x="3139763" y="838200"/>
                  </a:cubicBezTo>
                  <a:cubicBezTo>
                    <a:pt x="3182002" y="871991"/>
                    <a:pt x="3186675" y="866360"/>
                    <a:pt x="3231203" y="922020"/>
                  </a:cubicBezTo>
                  <a:cubicBezTo>
                    <a:pt x="3256021" y="953042"/>
                    <a:pt x="3282295" y="992391"/>
                    <a:pt x="3322643" y="1005840"/>
                  </a:cubicBezTo>
                  <a:cubicBezTo>
                    <a:pt x="3360160" y="1018346"/>
                    <a:pt x="3337580" y="1012140"/>
                    <a:pt x="3391223" y="1021080"/>
                  </a:cubicBezTo>
                  <a:cubicBezTo>
                    <a:pt x="3401383" y="1016000"/>
                    <a:pt x="3412252" y="1012141"/>
                    <a:pt x="3421703" y="1005840"/>
                  </a:cubicBezTo>
                  <a:cubicBezTo>
                    <a:pt x="3442837" y="991751"/>
                    <a:pt x="3482663" y="960120"/>
                    <a:pt x="3482663" y="960120"/>
                  </a:cubicBezTo>
                  <a:cubicBezTo>
                    <a:pt x="3485203" y="952500"/>
                    <a:pt x="3487119" y="944643"/>
                    <a:pt x="3490283" y="937260"/>
                  </a:cubicBezTo>
                  <a:cubicBezTo>
                    <a:pt x="3494758" y="926819"/>
                    <a:pt x="3501535" y="917416"/>
                    <a:pt x="3505523" y="906780"/>
                  </a:cubicBezTo>
                  <a:cubicBezTo>
                    <a:pt x="3509200" y="896974"/>
                    <a:pt x="3510603" y="886460"/>
                    <a:pt x="3513143" y="876300"/>
                  </a:cubicBezTo>
                  <a:cubicBezTo>
                    <a:pt x="3510603" y="861060"/>
                    <a:pt x="3508287" y="845781"/>
                    <a:pt x="3505523" y="830580"/>
                  </a:cubicBezTo>
                  <a:cubicBezTo>
                    <a:pt x="3500944" y="805395"/>
                    <a:pt x="3489782" y="779565"/>
                    <a:pt x="3505523" y="754380"/>
                  </a:cubicBezTo>
                  <a:cubicBezTo>
                    <a:pt x="3512254" y="743610"/>
                    <a:pt x="3525233" y="738251"/>
                    <a:pt x="3536003" y="731520"/>
                  </a:cubicBezTo>
                  <a:cubicBezTo>
                    <a:pt x="3545636" y="725500"/>
                    <a:pt x="3555344" y="718508"/>
                    <a:pt x="3566483" y="716280"/>
                  </a:cubicBezTo>
                  <a:cubicBezTo>
                    <a:pt x="3593993" y="710778"/>
                    <a:pt x="3622363" y="711200"/>
                    <a:pt x="3650303" y="708660"/>
                  </a:cubicBezTo>
                  <a:cubicBezTo>
                    <a:pt x="3665543" y="711200"/>
                    <a:pt x="3683366" y="707420"/>
                    <a:pt x="3696023" y="716280"/>
                  </a:cubicBezTo>
                  <a:cubicBezTo>
                    <a:pt x="3711028" y="726784"/>
                    <a:pt x="3715513" y="747347"/>
                    <a:pt x="3726503" y="762000"/>
                  </a:cubicBezTo>
                  <a:cubicBezTo>
                    <a:pt x="3751060" y="794743"/>
                    <a:pt x="3753223" y="800620"/>
                    <a:pt x="3787463" y="830580"/>
                  </a:cubicBezTo>
                  <a:cubicBezTo>
                    <a:pt x="3794355" y="836611"/>
                    <a:pt x="3802132" y="841724"/>
                    <a:pt x="3810323" y="845820"/>
                  </a:cubicBezTo>
                  <a:cubicBezTo>
                    <a:pt x="3817507" y="849412"/>
                    <a:pt x="3825563" y="850900"/>
                    <a:pt x="3833183" y="853440"/>
                  </a:cubicBezTo>
                  <a:cubicBezTo>
                    <a:pt x="3857153" y="850444"/>
                    <a:pt x="3921944" y="842707"/>
                    <a:pt x="3947483" y="838200"/>
                  </a:cubicBezTo>
                  <a:cubicBezTo>
                    <a:pt x="3972992" y="833698"/>
                    <a:pt x="3998132" y="827218"/>
                    <a:pt x="4023683" y="822960"/>
                  </a:cubicBezTo>
                  <a:lnTo>
                    <a:pt x="4069403" y="815340"/>
                  </a:lnTo>
                  <a:cubicBezTo>
                    <a:pt x="4082146" y="813023"/>
                    <a:pt x="4094605" y="808893"/>
                    <a:pt x="4107503" y="807720"/>
                  </a:cubicBezTo>
                  <a:cubicBezTo>
                    <a:pt x="4150580" y="803804"/>
                    <a:pt x="4193863" y="802640"/>
                    <a:pt x="4237043" y="800100"/>
                  </a:cubicBezTo>
                  <a:cubicBezTo>
                    <a:pt x="4259903" y="795020"/>
                    <a:pt x="4282499" y="788560"/>
                    <a:pt x="4305623" y="784860"/>
                  </a:cubicBezTo>
                  <a:cubicBezTo>
                    <a:pt x="4346065" y="778389"/>
                    <a:pt x="4427543" y="769620"/>
                    <a:pt x="4427543" y="769620"/>
                  </a:cubicBezTo>
                  <a:lnTo>
                    <a:pt x="4778063" y="784860"/>
                  </a:lnTo>
                  <a:cubicBezTo>
                    <a:pt x="4795995" y="785875"/>
                    <a:pt x="4814049" y="787852"/>
                    <a:pt x="4831403" y="792480"/>
                  </a:cubicBezTo>
                  <a:cubicBezTo>
                    <a:pt x="4852372" y="798072"/>
                    <a:pt x="4871201" y="810530"/>
                    <a:pt x="4892363" y="815340"/>
                  </a:cubicBezTo>
                  <a:cubicBezTo>
                    <a:pt x="4927391" y="823301"/>
                    <a:pt x="4999043" y="830580"/>
                    <a:pt x="4999043" y="830580"/>
                  </a:cubicBezTo>
                  <a:lnTo>
                    <a:pt x="5585783" y="807720"/>
                  </a:lnTo>
                  <a:cubicBezTo>
                    <a:pt x="5614135" y="806109"/>
                    <a:pt x="5641706" y="797794"/>
                    <a:pt x="5669603" y="792480"/>
                  </a:cubicBezTo>
                  <a:cubicBezTo>
                    <a:pt x="5818704" y="764080"/>
                    <a:pt x="5669434" y="789968"/>
                    <a:pt x="5837243" y="762000"/>
                  </a:cubicBezTo>
                  <a:cubicBezTo>
                    <a:pt x="5885503" y="764540"/>
                    <a:pt x="5933828" y="766050"/>
                    <a:pt x="5982023" y="769620"/>
                  </a:cubicBezTo>
                  <a:cubicBezTo>
                    <a:pt x="6074753" y="776489"/>
                    <a:pt x="6020453" y="782327"/>
                    <a:pt x="6134423" y="784860"/>
                  </a:cubicBezTo>
                  <a:cubicBezTo>
                    <a:pt x="6218222" y="786722"/>
                    <a:pt x="6302063" y="784860"/>
                    <a:pt x="6385883" y="784860"/>
                  </a:cubicBezTo>
                </a:path>
              </a:pathLst>
            </a:cu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32" name="이등변 삼각형 31">
              <a:extLst>
                <a:ext uri="{FF2B5EF4-FFF2-40B4-BE49-F238E27FC236}">
                  <a16:creationId xmlns:a16="http://schemas.microsoft.com/office/drawing/2014/main" id="{3392651B-9A11-4115-B7D3-303B1DED3C4B}"/>
                </a:ext>
              </a:extLst>
            </p:cNvPr>
            <p:cNvSpPr/>
            <p:nvPr/>
          </p:nvSpPr>
          <p:spPr>
            <a:xfrm>
              <a:off x="1520616" y="5602015"/>
              <a:ext cx="203200" cy="17517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33" name="이등변 삼각형 32">
              <a:extLst>
                <a:ext uri="{FF2B5EF4-FFF2-40B4-BE49-F238E27FC236}">
                  <a16:creationId xmlns:a16="http://schemas.microsoft.com/office/drawing/2014/main" id="{22308623-08C2-41C0-8231-6769166A5DA5}"/>
                </a:ext>
              </a:extLst>
            </p:cNvPr>
            <p:cNvSpPr/>
            <p:nvPr/>
          </p:nvSpPr>
          <p:spPr>
            <a:xfrm>
              <a:off x="4867497" y="5602015"/>
              <a:ext cx="203200" cy="17517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34" name="이등변 삼각형 33">
              <a:extLst>
                <a:ext uri="{FF2B5EF4-FFF2-40B4-BE49-F238E27FC236}">
                  <a16:creationId xmlns:a16="http://schemas.microsoft.com/office/drawing/2014/main" id="{9FF63E49-1C72-4F8B-947B-16E580748F05}"/>
                </a:ext>
              </a:extLst>
            </p:cNvPr>
            <p:cNvSpPr/>
            <p:nvPr/>
          </p:nvSpPr>
          <p:spPr>
            <a:xfrm>
              <a:off x="8063458" y="5602015"/>
              <a:ext cx="203200" cy="17517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sp>
        <p:nvSpPr>
          <p:cNvPr id="35" name="직사각형 46">
            <a:extLst>
              <a:ext uri="{FF2B5EF4-FFF2-40B4-BE49-F238E27FC236}">
                <a16:creationId xmlns:a16="http://schemas.microsoft.com/office/drawing/2014/main" id="{5A66D13D-6C21-4A8A-8D9F-88F4F95CE9DC}"/>
              </a:ext>
            </a:extLst>
          </p:cNvPr>
          <p:cNvSpPr/>
          <p:nvPr/>
        </p:nvSpPr>
        <p:spPr>
          <a:xfrm>
            <a:off x="560208" y="6006259"/>
            <a:ext cx="3573510" cy="1384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900"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Nguồn</a:t>
            </a:r>
            <a:r>
              <a:rPr lang="en-US" altLang="ko-KR" sz="900"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 Designing Better (</a:t>
            </a:r>
            <a:r>
              <a:rPr lang="en-US" altLang="ko-KR" sz="900" dirty="0">
                <a:solidFill>
                  <a:prstClr val="white"/>
                </a:solidFill>
                <a:latin typeface="Calibri" panose="020F0502020204030204"/>
                <a:ea typeface="맑은 고딕" panose="020B0503020000020004" pitchFamily="50" charset="-127"/>
                <a:hlinkClick r:id="rId3"/>
              </a:rPr>
              <a:t>http://designingbetter.ca/</a:t>
            </a:r>
            <a:r>
              <a:rPr lang="en-US" altLang="ko-KR" sz="900"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a:t>
            </a:r>
          </a:p>
        </p:txBody>
      </p:sp>
      <p:grpSp>
        <p:nvGrpSpPr>
          <p:cNvPr id="36" name="그룹 19">
            <a:extLst>
              <a:ext uri="{FF2B5EF4-FFF2-40B4-BE49-F238E27FC236}">
                <a16:creationId xmlns:a16="http://schemas.microsoft.com/office/drawing/2014/main" id="{4DE16628-3620-4474-9E50-E1A0CA7DD83F}"/>
              </a:ext>
            </a:extLst>
          </p:cNvPr>
          <p:cNvGrpSpPr/>
          <p:nvPr/>
        </p:nvGrpSpPr>
        <p:grpSpPr>
          <a:xfrm>
            <a:off x="3108915" y="2514877"/>
            <a:ext cx="3840525" cy="584013"/>
            <a:chOff x="806777" y="3032465"/>
            <a:chExt cx="8639129" cy="584200"/>
          </a:xfrm>
        </p:grpSpPr>
        <p:sp>
          <p:nvSpPr>
            <p:cNvPr id="37" name="직사각형 20">
              <a:extLst>
                <a:ext uri="{FF2B5EF4-FFF2-40B4-BE49-F238E27FC236}">
                  <a16:creationId xmlns:a16="http://schemas.microsoft.com/office/drawing/2014/main" id="{8227D438-DB4B-48DA-8764-6EECFBC37A98}"/>
                </a:ext>
              </a:extLst>
            </p:cNvPr>
            <p:cNvSpPr/>
            <p:nvPr/>
          </p:nvSpPr>
          <p:spPr>
            <a:xfrm>
              <a:off x="806777" y="3121822"/>
              <a:ext cx="8639129" cy="430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2799" dirty="0">
                  <a:solidFill>
                    <a:prstClr val="black">
                      <a:lumMod val="95000"/>
                      <a:lumOff val="5000"/>
                    </a:prstClr>
                  </a:solidFill>
                  <a:latin typeface="SamsungOne-700" panose="020B0803030303020204" pitchFamily="34" charset="0"/>
                  <a:ea typeface="SamsungOne-700" panose="020B0803030303020204" pitchFamily="34" charset="0"/>
                  <a:cs typeface="iCiel Samsung Sharp Sans Bold" pitchFamily="2" charset="0"/>
                </a:rPr>
                <a:t>CẢM GIÁC KHI THIẾT KẾ</a:t>
              </a:r>
            </a:p>
          </p:txBody>
        </p:sp>
        <p:grpSp>
          <p:nvGrpSpPr>
            <p:cNvPr id="38" name="그룹 21">
              <a:extLst>
                <a:ext uri="{FF2B5EF4-FFF2-40B4-BE49-F238E27FC236}">
                  <a16:creationId xmlns:a16="http://schemas.microsoft.com/office/drawing/2014/main" id="{EE560831-2B61-4EE6-A51C-EA8F8B404301}"/>
                </a:ext>
              </a:extLst>
            </p:cNvPr>
            <p:cNvGrpSpPr/>
            <p:nvPr/>
          </p:nvGrpSpPr>
          <p:grpSpPr>
            <a:xfrm>
              <a:off x="1338262" y="3032465"/>
              <a:ext cx="7226300" cy="584200"/>
              <a:chOff x="1384300" y="3124200"/>
              <a:chExt cx="7226300" cy="584200"/>
            </a:xfrm>
          </p:grpSpPr>
          <p:cxnSp>
            <p:nvCxnSpPr>
              <p:cNvPr id="39" name="직선 연결선 22">
                <a:extLst>
                  <a:ext uri="{FF2B5EF4-FFF2-40B4-BE49-F238E27FC236}">
                    <a16:creationId xmlns:a16="http://schemas.microsoft.com/office/drawing/2014/main" id="{48E50C67-5DF5-45A6-8733-DE546AFC0EFF}"/>
                  </a:ext>
                </a:extLst>
              </p:cNvPr>
              <p:cNvCxnSpPr>
                <a:cxnSpLocks/>
              </p:cNvCxnSpPr>
              <p:nvPr/>
            </p:nvCxnSpPr>
            <p:spPr>
              <a:xfrm>
                <a:off x="1384300" y="3124200"/>
                <a:ext cx="7226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23">
                <a:extLst>
                  <a:ext uri="{FF2B5EF4-FFF2-40B4-BE49-F238E27FC236}">
                    <a16:creationId xmlns:a16="http://schemas.microsoft.com/office/drawing/2014/main" id="{30E7834B-D96A-4044-A2FB-2DC28087EF79}"/>
                  </a:ext>
                </a:extLst>
              </p:cNvPr>
              <p:cNvCxnSpPr>
                <a:cxnSpLocks/>
              </p:cNvCxnSpPr>
              <p:nvPr/>
            </p:nvCxnSpPr>
            <p:spPr>
              <a:xfrm>
                <a:off x="1384300" y="3708400"/>
                <a:ext cx="7226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2" name="그룹 4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43" name="직사각형 4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2.1.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là</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gì</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và</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tại</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sao</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cần</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a:t>
              </a:r>
            </a:p>
          </p:txBody>
        </p:sp>
        <p:sp>
          <p:nvSpPr>
            <p:cNvPr id="44" name="직사각형 4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909534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C5611E1D-1933-4410-87F6-E49213CF1A65}"/>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duy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thiết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7" name="그룹 16">
            <a:extLst>
              <a:ext uri="{FF2B5EF4-FFF2-40B4-BE49-F238E27FC236}">
                <a16:creationId xmlns:a16="http://schemas.microsoft.com/office/drawing/2014/main" id="{31D1B549-CD9B-4595-924A-4E1B39999A0B}"/>
              </a:ext>
            </a:extLst>
          </p:cNvPr>
          <p:cNvGrpSpPr/>
          <p:nvPr/>
        </p:nvGrpSpPr>
        <p:grpSpPr>
          <a:xfrm>
            <a:off x="560209" y="2040029"/>
            <a:ext cx="8782409" cy="215375"/>
            <a:chOff x="1027113" y="2045625"/>
            <a:chExt cx="8785225" cy="215444"/>
          </a:xfrm>
        </p:grpSpPr>
        <p:sp>
          <p:nvSpPr>
            <p:cNvPr id="18" name="직사각형 17">
              <a:extLst>
                <a:ext uri="{FF2B5EF4-FFF2-40B4-BE49-F238E27FC236}">
                  <a16:creationId xmlns:a16="http://schemas.microsoft.com/office/drawing/2014/main" id="{9DE21217-D12E-4D4E-8E2C-2E6F22A443F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endParaRPr lang="ko-KR" altLang="en-US" sz="1799">
                <a:solidFill>
                  <a:prstClr val="white"/>
                </a:solidFill>
                <a:latin typeface="Calibri" panose="020F0502020204030204"/>
                <a:ea typeface="맑은 고딕" panose="020B0503020000020004" pitchFamily="50" charset="-127"/>
              </a:endParaRPr>
            </a:p>
          </p:txBody>
        </p:sp>
        <p:sp>
          <p:nvSpPr>
            <p:cNvPr id="19" name="직사각형 18">
              <a:extLst>
                <a:ext uri="{FF2B5EF4-FFF2-40B4-BE49-F238E27FC236}">
                  <a16:creationId xmlns:a16="http://schemas.microsoft.com/office/drawing/2014/main" id="{F329D268-6ADA-4552-B424-DD7BB90FE12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Tư</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duy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gì</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2" name="그룹 1"/>
          <p:cNvGrpSpPr/>
          <p:nvPr/>
        </p:nvGrpSpPr>
        <p:grpSpPr>
          <a:xfrm>
            <a:off x="560208" y="2565677"/>
            <a:ext cx="7770002" cy="3614454"/>
            <a:chOff x="560208" y="2565677"/>
            <a:chExt cx="7770002" cy="3614454"/>
          </a:xfrm>
        </p:grpSpPr>
        <p:grpSp>
          <p:nvGrpSpPr>
            <p:cNvPr id="4" name="그룹 3">
              <a:extLst>
                <a:ext uri="{FF2B5EF4-FFF2-40B4-BE49-F238E27FC236}">
                  <a16:creationId xmlns:a16="http://schemas.microsoft.com/office/drawing/2014/main" id="{C544D90E-4861-43FA-BA40-BC9A5D505D6C}"/>
                </a:ext>
              </a:extLst>
            </p:cNvPr>
            <p:cNvGrpSpPr/>
            <p:nvPr/>
          </p:nvGrpSpPr>
          <p:grpSpPr>
            <a:xfrm>
              <a:off x="3268408" y="2565677"/>
              <a:ext cx="3518360" cy="3478976"/>
              <a:chOff x="3360517" y="2565400"/>
              <a:chExt cx="3403600" cy="3365500"/>
            </a:xfrm>
          </p:grpSpPr>
          <p:sp>
            <p:nvSpPr>
              <p:cNvPr id="3" name="타원 2">
                <a:extLst>
                  <a:ext uri="{FF2B5EF4-FFF2-40B4-BE49-F238E27FC236}">
                    <a16:creationId xmlns:a16="http://schemas.microsoft.com/office/drawing/2014/main" id="{8938D3A7-CA30-4F81-974E-6F9C04C57DBD}"/>
                  </a:ext>
                </a:extLst>
              </p:cNvPr>
              <p:cNvSpPr/>
              <p:nvPr/>
            </p:nvSpPr>
            <p:spPr>
              <a:xfrm>
                <a:off x="4351117" y="2565400"/>
                <a:ext cx="2032000" cy="2032000"/>
              </a:xfrm>
              <a:prstGeom prst="ellipse">
                <a:avLst/>
              </a:prstGeom>
              <a:solidFill>
                <a:srgbClr val="A6A6A6">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1" name="타원 20">
                <a:extLst>
                  <a:ext uri="{FF2B5EF4-FFF2-40B4-BE49-F238E27FC236}">
                    <a16:creationId xmlns:a16="http://schemas.microsoft.com/office/drawing/2014/main" id="{F823AB57-0C49-43D0-B44B-5CA713743A1F}"/>
                  </a:ext>
                </a:extLst>
              </p:cNvPr>
              <p:cNvSpPr/>
              <p:nvPr/>
            </p:nvSpPr>
            <p:spPr>
              <a:xfrm>
                <a:off x="3360517" y="3492500"/>
                <a:ext cx="2032000" cy="2032000"/>
              </a:xfrm>
              <a:prstGeom prst="ellipse">
                <a:avLst/>
              </a:prstGeom>
              <a:solidFill>
                <a:srgbClr val="A6A6A6">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2" name="타원 21">
                <a:extLst>
                  <a:ext uri="{FF2B5EF4-FFF2-40B4-BE49-F238E27FC236}">
                    <a16:creationId xmlns:a16="http://schemas.microsoft.com/office/drawing/2014/main" id="{E841D882-453F-4378-9DCD-8D00E699A4AE}"/>
                  </a:ext>
                </a:extLst>
              </p:cNvPr>
              <p:cNvSpPr/>
              <p:nvPr/>
            </p:nvSpPr>
            <p:spPr>
              <a:xfrm>
                <a:off x="4732117" y="3898900"/>
                <a:ext cx="2032000" cy="2032000"/>
              </a:xfrm>
              <a:prstGeom prst="ellipse">
                <a:avLst/>
              </a:prstGeom>
              <a:solidFill>
                <a:srgbClr val="A6A6A6">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8" name="자유형: 도형 27">
                <a:extLst>
                  <a:ext uri="{FF2B5EF4-FFF2-40B4-BE49-F238E27FC236}">
                    <a16:creationId xmlns:a16="http://schemas.microsoft.com/office/drawing/2014/main" id="{495598DB-7753-42F7-80BA-1D466CE73B0F}"/>
                  </a:ext>
                </a:extLst>
              </p:cNvPr>
              <p:cNvSpPr/>
              <p:nvPr/>
            </p:nvSpPr>
            <p:spPr>
              <a:xfrm>
                <a:off x="4844645" y="4019876"/>
                <a:ext cx="547872" cy="577524"/>
              </a:xfrm>
              <a:custGeom>
                <a:avLst/>
                <a:gdLst>
                  <a:gd name="connsiteX0" fmla="*/ 422611 w 547872"/>
                  <a:gd name="connsiteY0" fmla="*/ 0 h 577524"/>
                  <a:gd name="connsiteX1" fmla="*/ 425246 w 547872"/>
                  <a:gd name="connsiteY1" fmla="*/ 4338 h 577524"/>
                  <a:gd name="connsiteX2" fmla="*/ 547872 w 547872"/>
                  <a:gd name="connsiteY2" fmla="*/ 488624 h 577524"/>
                  <a:gd name="connsiteX3" fmla="*/ 543437 w 547872"/>
                  <a:gd name="connsiteY3" fmla="*/ 576466 h 577524"/>
                  <a:gd name="connsiteX4" fmla="*/ 522472 w 547872"/>
                  <a:gd name="connsiteY4" fmla="*/ 577524 h 577524"/>
                  <a:gd name="connsiteX5" fmla="*/ 38186 w 547872"/>
                  <a:gd name="connsiteY5" fmla="*/ 454898 h 577524"/>
                  <a:gd name="connsiteX6" fmla="*/ 0 w 547872"/>
                  <a:gd name="connsiteY6" fmla="*/ 431700 h 577524"/>
                  <a:gd name="connsiteX7" fmla="*/ 10098 w 547872"/>
                  <a:gd name="connsiteY7" fmla="*/ 410738 h 577524"/>
                  <a:gd name="connsiteX8" fmla="*/ 419186 w 547872"/>
                  <a:gd name="connsiteY8" fmla="*/ 1650 h 577524"/>
                  <a:gd name="connsiteX9" fmla="*/ 422611 w 547872"/>
                  <a:gd name="connsiteY9" fmla="*/ 0 h 577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872" h="577524">
                    <a:moveTo>
                      <a:pt x="422611" y="0"/>
                    </a:moveTo>
                    <a:lnTo>
                      <a:pt x="425246" y="4338"/>
                    </a:lnTo>
                    <a:cubicBezTo>
                      <a:pt x="503450" y="148299"/>
                      <a:pt x="547872" y="313274"/>
                      <a:pt x="547872" y="488624"/>
                    </a:cubicBezTo>
                    <a:lnTo>
                      <a:pt x="543437" y="576466"/>
                    </a:lnTo>
                    <a:lnTo>
                      <a:pt x="522472" y="577524"/>
                    </a:lnTo>
                    <a:cubicBezTo>
                      <a:pt x="347122" y="577524"/>
                      <a:pt x="182147" y="533102"/>
                      <a:pt x="38186" y="454898"/>
                    </a:cubicBezTo>
                    <a:lnTo>
                      <a:pt x="0" y="431700"/>
                    </a:lnTo>
                    <a:lnTo>
                      <a:pt x="10098" y="410738"/>
                    </a:lnTo>
                    <a:cubicBezTo>
                      <a:pt x="103943" y="237986"/>
                      <a:pt x="246434" y="95495"/>
                      <a:pt x="419186" y="1650"/>
                    </a:cubicBezTo>
                    <a:lnTo>
                      <a:pt x="422611" y="0"/>
                    </a:lnTo>
                    <a:close/>
                  </a:path>
                </a:pathLst>
              </a:cu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799">
                  <a:solidFill>
                    <a:prstClr val="white"/>
                  </a:solidFill>
                  <a:latin typeface="Calibri" panose="020F0502020204030204"/>
                  <a:ea typeface="맑은 고딕" panose="020B0503020000020004" pitchFamily="50" charset="-127"/>
                </a:endParaRPr>
              </a:p>
            </p:txBody>
          </p:sp>
        </p:grpSp>
        <p:sp>
          <p:nvSpPr>
            <p:cNvPr id="11" name="화살표: 오른쪽 10">
              <a:extLst>
                <a:ext uri="{FF2B5EF4-FFF2-40B4-BE49-F238E27FC236}">
                  <a16:creationId xmlns:a16="http://schemas.microsoft.com/office/drawing/2014/main" id="{99C0241F-8A37-42AB-A71F-219976B69435}"/>
                </a:ext>
              </a:extLst>
            </p:cNvPr>
            <p:cNvSpPr/>
            <p:nvPr/>
          </p:nvSpPr>
          <p:spPr>
            <a:xfrm>
              <a:off x="924774" y="4001086"/>
              <a:ext cx="3707080" cy="171579"/>
            </a:xfrm>
            <a:prstGeom prst="rightArrow">
              <a:avLst/>
            </a:prstGeom>
            <a:gradFill>
              <a:gsLst>
                <a:gs pos="24000">
                  <a:srgbClr val="FF0000"/>
                </a:gs>
                <a:gs pos="10000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34" name="화살표: 오른쪽 33">
              <a:extLst>
                <a:ext uri="{FF2B5EF4-FFF2-40B4-BE49-F238E27FC236}">
                  <a16:creationId xmlns:a16="http://schemas.microsoft.com/office/drawing/2014/main" id="{B0F10280-29DB-41D1-985C-61A552340865}"/>
                </a:ext>
              </a:extLst>
            </p:cNvPr>
            <p:cNvSpPr/>
            <p:nvPr/>
          </p:nvSpPr>
          <p:spPr>
            <a:xfrm>
              <a:off x="924774" y="4913288"/>
              <a:ext cx="3707080" cy="171579"/>
            </a:xfrm>
            <a:prstGeom prst="rightArrow">
              <a:avLst/>
            </a:prstGeom>
            <a:gradFill>
              <a:gsLst>
                <a:gs pos="24000">
                  <a:srgbClr val="FF0000"/>
                </a:gs>
                <a:gs pos="10000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cxnSp>
          <p:nvCxnSpPr>
            <p:cNvPr id="36" name="직선 화살표 연결선 35">
              <a:extLst>
                <a:ext uri="{FF2B5EF4-FFF2-40B4-BE49-F238E27FC236}">
                  <a16:creationId xmlns:a16="http://schemas.microsoft.com/office/drawing/2014/main" id="{CAE70DE6-012F-4D1A-9B08-16B725E8B7F7}"/>
                </a:ext>
              </a:extLst>
            </p:cNvPr>
            <p:cNvCxnSpPr>
              <a:cxnSpLocks/>
            </p:cNvCxnSpPr>
            <p:nvPr/>
          </p:nvCxnSpPr>
          <p:spPr>
            <a:xfrm>
              <a:off x="4051589" y="3238561"/>
              <a:ext cx="507837" cy="622101"/>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FF8E0A3-7B22-4360-82AF-E20FC01C16FB}"/>
                </a:ext>
              </a:extLst>
            </p:cNvPr>
            <p:cNvCxnSpPr>
              <a:cxnSpLocks/>
            </p:cNvCxnSpPr>
            <p:nvPr/>
          </p:nvCxnSpPr>
          <p:spPr>
            <a:xfrm flipH="1">
              <a:off x="5156137" y="3505176"/>
              <a:ext cx="1904388" cy="72366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FD9A8D71-B1B2-4727-A34E-02E6C98B28EC}"/>
                </a:ext>
              </a:extLst>
            </p:cNvPr>
            <p:cNvCxnSpPr>
              <a:cxnSpLocks/>
            </p:cNvCxnSpPr>
            <p:nvPr/>
          </p:nvCxnSpPr>
          <p:spPr>
            <a:xfrm flipH="1" flipV="1">
              <a:off x="5829021" y="4292323"/>
              <a:ext cx="1307680" cy="45705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AFBAA9F-076D-498C-A977-ABF8B22B96EE}"/>
                </a:ext>
              </a:extLst>
            </p:cNvPr>
            <p:cNvCxnSpPr>
              <a:cxnSpLocks/>
            </p:cNvCxnSpPr>
            <p:nvPr/>
          </p:nvCxnSpPr>
          <p:spPr>
            <a:xfrm flipV="1">
              <a:off x="3518361" y="5092167"/>
              <a:ext cx="1421945" cy="60940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F66919-6B3E-4907-BD68-B3FC37DA6D28}"/>
                </a:ext>
              </a:extLst>
            </p:cNvPr>
            <p:cNvCxnSpPr/>
            <p:nvPr/>
          </p:nvCxnSpPr>
          <p:spPr>
            <a:xfrm>
              <a:off x="1905976" y="4546242"/>
              <a:ext cx="1599687"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 descr="구름 9">
              <a:extLst>
                <a:ext uri="{FF2B5EF4-FFF2-40B4-BE49-F238E27FC236}">
                  <a16:creationId xmlns:a16="http://schemas.microsoft.com/office/drawing/2014/main" id="{BC630694-4982-438B-A1DC-10C7D4270AA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0829" t="36703" r="4204" b="32324"/>
            <a:stretch>
              <a:fillRect/>
            </a:stretch>
          </p:blipFill>
          <p:spPr bwMode="auto">
            <a:xfrm>
              <a:off x="1383730" y="4104649"/>
              <a:ext cx="1195131" cy="820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 name="그룹 54">
              <a:extLst>
                <a:ext uri="{FF2B5EF4-FFF2-40B4-BE49-F238E27FC236}">
                  <a16:creationId xmlns:a16="http://schemas.microsoft.com/office/drawing/2014/main" id="{62FE56F5-0F82-4678-8E45-6ABA59999AC5}"/>
                </a:ext>
              </a:extLst>
            </p:cNvPr>
            <p:cNvGrpSpPr/>
            <p:nvPr/>
          </p:nvGrpSpPr>
          <p:grpSpPr>
            <a:xfrm>
              <a:off x="1491369" y="3094725"/>
              <a:ext cx="6817596" cy="2972952"/>
              <a:chOff x="1464860" y="3043816"/>
              <a:chExt cx="6819782" cy="2973905"/>
            </a:xfrm>
          </p:grpSpPr>
          <p:sp>
            <p:nvSpPr>
              <p:cNvPr id="53" name="직사각형 52">
                <a:extLst>
                  <a:ext uri="{FF2B5EF4-FFF2-40B4-BE49-F238E27FC236}">
                    <a16:creationId xmlns:a16="http://schemas.microsoft.com/office/drawing/2014/main" id="{DE0AE8A4-D3F9-4A1D-861C-DE101B565B91}"/>
                  </a:ext>
                </a:extLst>
              </p:cNvPr>
              <p:cNvSpPr/>
              <p:nvPr/>
            </p:nvSpPr>
            <p:spPr>
              <a:xfrm>
                <a:off x="3638402" y="4307877"/>
                <a:ext cx="926178" cy="21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CON NGƯỜI</a:t>
                </a:r>
              </a:p>
            </p:txBody>
          </p:sp>
          <p:sp>
            <p:nvSpPr>
              <p:cNvPr id="54" name="직사각형 53">
                <a:extLst>
                  <a:ext uri="{FF2B5EF4-FFF2-40B4-BE49-F238E27FC236}">
                    <a16:creationId xmlns:a16="http://schemas.microsoft.com/office/drawing/2014/main" id="{B75A6261-C8F1-40D3-8835-4D3A575EA9C0}"/>
                  </a:ext>
                </a:extLst>
              </p:cNvPr>
              <p:cNvSpPr/>
              <p:nvPr/>
            </p:nvSpPr>
            <p:spPr>
              <a:xfrm>
                <a:off x="3638403" y="4507902"/>
                <a:ext cx="89867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a:t>
                </a:r>
                <a:r>
                  <a:rPr lang="en-US" altLang="ko-KR" sz="1050"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mong</a:t>
                </a:r>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 </a:t>
                </a:r>
                <a:r>
                  <a:rPr lang="en-US" altLang="ko-KR" sz="1050"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muốn</a:t>
                </a:r>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a:t>
                </a:r>
              </a:p>
            </p:txBody>
          </p:sp>
          <p:sp>
            <p:nvSpPr>
              <p:cNvPr id="35" name="직사각형 34">
                <a:extLst>
                  <a:ext uri="{FF2B5EF4-FFF2-40B4-BE49-F238E27FC236}">
                    <a16:creationId xmlns:a16="http://schemas.microsoft.com/office/drawing/2014/main" id="{C20C7375-ECD8-4053-BFAF-17BF9E16EDF5}"/>
                  </a:ext>
                </a:extLst>
              </p:cNvPr>
              <p:cNvSpPr/>
              <p:nvPr/>
            </p:nvSpPr>
            <p:spPr>
              <a:xfrm>
                <a:off x="1464860" y="4268113"/>
                <a:ext cx="1006936" cy="431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4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TƯ DUY THIẾT KẾ</a:t>
                </a:r>
              </a:p>
            </p:txBody>
          </p:sp>
          <p:sp>
            <p:nvSpPr>
              <p:cNvPr id="37" name="직사각형 36">
                <a:extLst>
                  <a:ext uri="{FF2B5EF4-FFF2-40B4-BE49-F238E27FC236}">
                    <a16:creationId xmlns:a16="http://schemas.microsoft.com/office/drawing/2014/main" id="{6905D37E-F32D-482A-A1ED-F1E93CC7C396}"/>
                  </a:ext>
                </a:extLst>
              </p:cNvPr>
              <p:cNvSpPr/>
              <p:nvPr/>
            </p:nvSpPr>
            <p:spPr>
              <a:xfrm>
                <a:off x="4877011" y="3043816"/>
                <a:ext cx="1079238" cy="21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4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THỰC TIỄN</a:t>
                </a:r>
              </a:p>
            </p:txBody>
          </p:sp>
          <p:sp>
            <p:nvSpPr>
              <p:cNvPr id="39" name="직사각형 38">
                <a:extLst>
                  <a:ext uri="{FF2B5EF4-FFF2-40B4-BE49-F238E27FC236}">
                    <a16:creationId xmlns:a16="http://schemas.microsoft.com/office/drawing/2014/main" id="{1DE6756B-BF9F-4C1F-AA3B-27C394B71C58}"/>
                  </a:ext>
                </a:extLst>
              </p:cNvPr>
              <p:cNvSpPr/>
              <p:nvPr/>
            </p:nvSpPr>
            <p:spPr>
              <a:xfrm>
                <a:off x="4954186" y="3287605"/>
                <a:ext cx="881120" cy="323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a:t>
                </a:r>
                <a:r>
                  <a:rPr lang="en-US" altLang="ko-KR" sz="1050"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khả</a:t>
                </a:r>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 </a:t>
                </a:r>
                <a:r>
                  <a:rPr lang="en-US" altLang="ko-KR" sz="1050"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năng</a:t>
                </a:r>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 </a:t>
                </a:r>
                <a:r>
                  <a:rPr lang="en-US" altLang="ko-KR" sz="1050"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tồn</a:t>
                </a:r>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 </a:t>
                </a:r>
                <a:r>
                  <a:rPr lang="en-US" altLang="ko-KR" sz="1050"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tại</a:t>
                </a:r>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a:t>
                </a:r>
              </a:p>
            </p:txBody>
          </p:sp>
          <p:sp>
            <p:nvSpPr>
              <p:cNvPr id="40" name="직사각형 39">
                <a:extLst>
                  <a:ext uri="{FF2B5EF4-FFF2-40B4-BE49-F238E27FC236}">
                    <a16:creationId xmlns:a16="http://schemas.microsoft.com/office/drawing/2014/main" id="{A0201CAF-1584-4E87-8999-A90A486FB745}"/>
                  </a:ext>
                </a:extLst>
              </p:cNvPr>
              <p:cNvSpPr/>
              <p:nvPr/>
            </p:nvSpPr>
            <p:spPr>
              <a:xfrm>
                <a:off x="5391088" y="4971063"/>
                <a:ext cx="11413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4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CÔNG NGHỆ</a:t>
                </a:r>
              </a:p>
            </p:txBody>
          </p:sp>
          <p:sp>
            <p:nvSpPr>
              <p:cNvPr id="42" name="직사각형 41">
                <a:extLst>
                  <a:ext uri="{FF2B5EF4-FFF2-40B4-BE49-F238E27FC236}">
                    <a16:creationId xmlns:a16="http://schemas.microsoft.com/office/drawing/2014/main" id="{9997F7A5-716E-4520-8F61-DB6B09E6D4D7}"/>
                  </a:ext>
                </a:extLst>
              </p:cNvPr>
              <p:cNvSpPr/>
              <p:nvPr/>
            </p:nvSpPr>
            <p:spPr>
              <a:xfrm>
                <a:off x="5512432" y="5171088"/>
                <a:ext cx="898671" cy="323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a:t>
                </a:r>
                <a:r>
                  <a:rPr lang="en-US" altLang="ko-KR" sz="1050"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khả</a:t>
                </a:r>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 </a:t>
                </a:r>
                <a:r>
                  <a:rPr lang="en-US" altLang="ko-KR" sz="1050"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năng</a:t>
                </a:r>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 </a:t>
                </a:r>
                <a:r>
                  <a:rPr lang="en-US" altLang="ko-KR" sz="1050"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thục</a:t>
                </a:r>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 </a:t>
                </a:r>
                <a:r>
                  <a:rPr lang="en-US" altLang="ko-KR" sz="1050"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hiện</a:t>
                </a:r>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a:t>
                </a:r>
              </a:p>
            </p:txBody>
          </p:sp>
          <p:sp>
            <p:nvSpPr>
              <p:cNvPr id="43" name="직사각형 42">
                <a:extLst>
                  <a:ext uri="{FF2B5EF4-FFF2-40B4-BE49-F238E27FC236}">
                    <a16:creationId xmlns:a16="http://schemas.microsoft.com/office/drawing/2014/main" id="{F6376077-DAA6-4FC4-9767-06EADE99ACFF}"/>
                  </a:ext>
                </a:extLst>
              </p:cNvPr>
              <p:cNvSpPr/>
              <p:nvPr/>
            </p:nvSpPr>
            <p:spPr>
              <a:xfrm>
                <a:off x="7027764" y="3302000"/>
                <a:ext cx="1256878" cy="431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4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CẢI TIẾN VỀ KINH NGHIỆM</a:t>
                </a:r>
              </a:p>
            </p:txBody>
          </p:sp>
          <p:sp>
            <p:nvSpPr>
              <p:cNvPr id="45" name="직사각형 44">
                <a:extLst>
                  <a:ext uri="{FF2B5EF4-FFF2-40B4-BE49-F238E27FC236}">
                    <a16:creationId xmlns:a16="http://schemas.microsoft.com/office/drawing/2014/main" id="{9BBCF688-7107-4E02-BEDD-13292CA39A96}"/>
                  </a:ext>
                </a:extLst>
              </p:cNvPr>
              <p:cNvSpPr/>
              <p:nvPr/>
            </p:nvSpPr>
            <p:spPr>
              <a:xfrm>
                <a:off x="7027764" y="4444019"/>
                <a:ext cx="1256878" cy="431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4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CẢI TIẾN VỀ QUY TRÌNH</a:t>
                </a:r>
              </a:p>
            </p:txBody>
          </p:sp>
          <p:sp>
            <p:nvSpPr>
              <p:cNvPr id="46" name="직사각형 45">
                <a:extLst>
                  <a:ext uri="{FF2B5EF4-FFF2-40B4-BE49-F238E27FC236}">
                    <a16:creationId xmlns:a16="http://schemas.microsoft.com/office/drawing/2014/main" id="{FF68AC57-4479-4C6B-9F77-A607DCD6A389}"/>
                  </a:ext>
                </a:extLst>
              </p:cNvPr>
              <p:cNvSpPr/>
              <p:nvPr/>
            </p:nvSpPr>
            <p:spPr>
              <a:xfrm>
                <a:off x="2319112" y="5586696"/>
                <a:ext cx="1256878" cy="431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4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CẢI TIẾN VỀ CHỨC NĂNG</a:t>
                </a:r>
              </a:p>
            </p:txBody>
          </p:sp>
        </p:grpSp>
        <p:sp>
          <p:nvSpPr>
            <p:cNvPr id="33" name="직사각형 32">
              <a:extLst>
                <a:ext uri="{FF2B5EF4-FFF2-40B4-BE49-F238E27FC236}">
                  <a16:creationId xmlns:a16="http://schemas.microsoft.com/office/drawing/2014/main" id="{D4F3C3AC-46AD-4C6D-87D8-4AC2FC403CE3}"/>
                </a:ext>
              </a:extLst>
            </p:cNvPr>
            <p:cNvSpPr/>
            <p:nvPr/>
          </p:nvSpPr>
          <p:spPr>
            <a:xfrm>
              <a:off x="2809662" y="2795282"/>
              <a:ext cx="2187023" cy="769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CẢI TIẾN VỀ CẢM XÚC</a:t>
              </a:r>
            </a:p>
            <a:p>
              <a:pPr marL="171399" indent="-79351">
                <a:buFont typeface="SamsungOne 700" panose="020B0803030303020204" pitchFamily="34" charset="0"/>
                <a:buChar char="-"/>
              </a:pPr>
              <a:r>
                <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THƯƠNG HIỆU</a:t>
              </a:r>
            </a:p>
            <a:p>
              <a:pPr marL="171399" indent="-79351">
                <a:buFont typeface="SamsungOne 700" panose="020B0803030303020204" pitchFamily="34" charset="0"/>
                <a:buChar char="-"/>
              </a:pPr>
              <a:r>
                <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TIẾP THỊ</a:t>
              </a:r>
            </a:p>
            <a:p>
              <a:pPr marL="171399" indent="-79351">
                <a:buFont typeface="SamsungOne 700" panose="020B0803030303020204" pitchFamily="34" charset="0"/>
                <a:buChar char="-"/>
              </a:pPr>
              <a:r>
                <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rPr>
                <a:t>QUAN HỆ</a:t>
              </a:r>
            </a:p>
            <a:p>
              <a:endParaRPr lang="en-US" altLang="ko-KR" sz="1000"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Bold" pitchFamily="2" charset="0"/>
              </a:endParaRPr>
            </a:p>
          </p:txBody>
        </p:sp>
        <p:sp>
          <p:nvSpPr>
            <p:cNvPr id="20" name="타원 19">
              <a:extLst>
                <a:ext uri="{FF2B5EF4-FFF2-40B4-BE49-F238E27FC236}">
                  <a16:creationId xmlns:a16="http://schemas.microsoft.com/office/drawing/2014/main" id="{146BECA0-F6B8-4731-916C-929F1D059E54}"/>
                </a:ext>
              </a:extLst>
            </p:cNvPr>
            <p:cNvSpPr/>
            <p:nvPr/>
          </p:nvSpPr>
          <p:spPr>
            <a:xfrm>
              <a:off x="7046258" y="2882060"/>
              <a:ext cx="1283952" cy="128395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799" dirty="0">
                <a:solidFill>
                  <a:prstClr val="white"/>
                </a:solidFill>
                <a:latin typeface="Calibri" panose="020F0502020204030204"/>
                <a:ea typeface="맑은 고딕" panose="020B0503020000020004" pitchFamily="50" charset="-127"/>
              </a:endParaRPr>
            </a:p>
          </p:txBody>
        </p:sp>
        <p:sp>
          <p:nvSpPr>
            <p:cNvPr id="48" name="직사각형 46">
              <a:extLst>
                <a:ext uri="{FF2B5EF4-FFF2-40B4-BE49-F238E27FC236}">
                  <a16:creationId xmlns:a16="http://schemas.microsoft.com/office/drawing/2014/main" id="{40789748-2845-45F2-A90E-75CF73564FEF}"/>
                </a:ext>
              </a:extLst>
            </p:cNvPr>
            <p:cNvSpPr/>
            <p:nvPr/>
          </p:nvSpPr>
          <p:spPr>
            <a:xfrm>
              <a:off x="560208" y="6057059"/>
              <a:ext cx="2487852" cy="123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800"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Nguồn</a:t>
              </a:r>
              <a:r>
                <a:rPr lang="en-US" altLang="ko-KR" sz="800"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Bold" pitchFamily="2" charset="0"/>
                </a:rPr>
                <a:t>: IDEO</a:t>
              </a:r>
            </a:p>
          </p:txBody>
        </p:sp>
      </p:grpSp>
      <p:grpSp>
        <p:nvGrpSpPr>
          <p:cNvPr id="47" name="그룹 46">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49" name="직사각형 4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2.1.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là</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gì</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và</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tại</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sao</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cần</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a:t>
              </a:r>
            </a:p>
          </p:txBody>
        </p:sp>
        <p:sp>
          <p:nvSpPr>
            <p:cNvPr id="50" name="직사각형 4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3807356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0F1B9A14-274A-4A21-B04D-9CA343E199B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duy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thiết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2" name="그룹 11">
            <a:extLst>
              <a:ext uri="{FF2B5EF4-FFF2-40B4-BE49-F238E27FC236}">
                <a16:creationId xmlns:a16="http://schemas.microsoft.com/office/drawing/2014/main" id="{698CE32B-F9B4-4646-8C80-130B009A8A26}"/>
              </a:ext>
            </a:extLst>
          </p:cNvPr>
          <p:cNvGrpSpPr/>
          <p:nvPr/>
        </p:nvGrpSpPr>
        <p:grpSpPr>
          <a:xfrm>
            <a:off x="560209" y="2040029"/>
            <a:ext cx="8782409" cy="215375"/>
            <a:chOff x="1027113" y="2045625"/>
            <a:chExt cx="8785225" cy="215444"/>
          </a:xfrm>
        </p:grpSpPr>
        <p:sp>
          <p:nvSpPr>
            <p:cNvPr id="13" name="직사각형 12">
              <a:extLst>
                <a:ext uri="{FF2B5EF4-FFF2-40B4-BE49-F238E27FC236}">
                  <a16:creationId xmlns:a16="http://schemas.microsoft.com/office/drawing/2014/main" id="{A7D96187-5D99-4BA5-B570-C053480C9C6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4" name="직사각형 13">
              <a:extLst>
                <a:ext uri="{FF2B5EF4-FFF2-40B4-BE49-F238E27FC236}">
                  <a16:creationId xmlns:a16="http://schemas.microsoft.com/office/drawing/2014/main" id="{D50D9E00-EBCF-441C-BC1E-9EB6AB310B1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So sánh giữa Tư duy thiết kế và Tư duy phân tích:</a:t>
              </a:r>
            </a:p>
          </p:txBody>
        </p:sp>
      </p:grpSp>
      <p:graphicFrame>
        <p:nvGraphicFramePr>
          <p:cNvPr id="18" name="Table 19">
            <a:extLst>
              <a:ext uri="{FF2B5EF4-FFF2-40B4-BE49-F238E27FC236}">
                <a16:creationId xmlns:a16="http://schemas.microsoft.com/office/drawing/2014/main" id="{FE8FCC14-F92E-4BEB-8D65-5BC8274C1416}"/>
              </a:ext>
            </a:extLst>
          </p:cNvPr>
          <p:cNvGraphicFramePr>
            <a:graphicFrameLocks noGrp="1"/>
          </p:cNvGraphicFramePr>
          <p:nvPr>
            <p:extLst>
              <p:ext uri="{D42A27DB-BD31-4B8C-83A1-F6EECF244321}">
                <p14:modId xmlns:p14="http://schemas.microsoft.com/office/powerpoint/2010/main" val="1808339767"/>
              </p:ext>
            </p:extLst>
          </p:nvPr>
        </p:nvGraphicFramePr>
        <p:xfrm>
          <a:off x="712561" y="2565678"/>
          <a:ext cx="8630058" cy="3491377"/>
        </p:xfrm>
        <a:graphic>
          <a:graphicData uri="http://schemas.openxmlformats.org/drawingml/2006/table">
            <a:tbl>
              <a:tblPr/>
              <a:tblGrid>
                <a:gridCol w="1958157">
                  <a:extLst>
                    <a:ext uri="{9D8B030D-6E8A-4147-A177-3AD203B41FA5}">
                      <a16:colId xmlns:a16="http://schemas.microsoft.com/office/drawing/2014/main" val="20001"/>
                    </a:ext>
                  </a:extLst>
                </a:gridCol>
                <a:gridCol w="2784491">
                  <a:extLst>
                    <a:ext uri="{9D8B030D-6E8A-4147-A177-3AD203B41FA5}">
                      <a16:colId xmlns:a16="http://schemas.microsoft.com/office/drawing/2014/main" val="20002"/>
                    </a:ext>
                  </a:extLst>
                </a:gridCol>
                <a:gridCol w="3887410">
                  <a:extLst>
                    <a:ext uri="{9D8B030D-6E8A-4147-A177-3AD203B41FA5}">
                      <a16:colId xmlns:a16="http://schemas.microsoft.com/office/drawing/2014/main" val="20003"/>
                    </a:ext>
                  </a:extLst>
                </a:gridCol>
              </a:tblGrid>
              <a:tr h="378533">
                <a:tc>
                  <a:txBody>
                    <a:bodyPr/>
                    <a:lstStyle/>
                    <a:p>
                      <a:pPr algn="ctr" latinLnBrk="1"/>
                      <a:endParaRPr lang="ko-KR" altLang="en-US" sz="1500" b="1" dirty="0">
                        <a:solidFill>
                          <a:srgbClr val="FF0000"/>
                        </a:solidFill>
                      </a:endParaRPr>
                    </a:p>
                  </a:txBody>
                  <a:tcPr marL="74247" marR="74247" marT="37124" marB="3712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Tư</a:t>
                      </a:r>
                      <a:r>
                        <a:rPr lang="en-US" altLang="ko-KR" sz="14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duy</a:t>
                      </a:r>
                      <a:r>
                        <a:rPr lang="en-US" altLang="ko-KR" sz="14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thiết</a:t>
                      </a:r>
                      <a:r>
                        <a:rPr lang="en-US" altLang="ko-KR" sz="14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kế</a:t>
                      </a:r>
                      <a:endParaRPr lang="ko-KR" altLang="en-US" sz="1400" b="0" kern="1200" dirty="0">
                        <a:gradFill>
                          <a:gsLst>
                            <a:gs pos="0">
                              <a:srgbClr val="FF0000"/>
                            </a:gs>
                            <a:gs pos="100000">
                              <a:srgbClr val="FF0000"/>
                            </a:gs>
                          </a:gsLst>
                          <a:lin ang="5400000" scaled="1"/>
                        </a:gradFill>
                        <a:latin typeface="SamsungOne-700" panose="020B08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kern="120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Tư</a:t>
                      </a:r>
                      <a:r>
                        <a:rPr lang="en-US" altLang="ko-KR" sz="14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duy</a:t>
                      </a:r>
                      <a:r>
                        <a:rPr lang="en-US" altLang="ko-KR" sz="14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phân</a:t>
                      </a:r>
                      <a:r>
                        <a:rPr lang="en-US" altLang="ko-KR" sz="1400" b="0" kern="1200" baseline="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tích</a:t>
                      </a:r>
                      <a:endParaRPr lang="ko-KR" altLang="en-US" sz="1400" b="0" kern="1200" dirty="0">
                        <a:gradFill>
                          <a:gsLst>
                            <a:gs pos="0">
                              <a:srgbClr val="FF0000"/>
                            </a:gs>
                            <a:gs pos="100000">
                              <a:srgbClr val="FF0000"/>
                            </a:gs>
                          </a:gsLst>
                          <a:lin ang="5400000" scaled="1"/>
                        </a:gradFill>
                        <a:latin typeface="SamsungOne-700" panose="020B08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44692">
                <a:tc>
                  <a:txBody>
                    <a:bodyPr/>
                    <a:lstStyle/>
                    <a:p>
                      <a:pPr algn="ctr" latinLnBrk="1"/>
                      <a:r>
                        <a:rPr lang="en-US" altLang="ko-KR" sz="1300" b="0" kern="12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Nền</a:t>
                      </a:r>
                      <a:r>
                        <a:rPr lang="en-US" altLang="ko-KR" sz="1300" b="0" kern="12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tảng</a:t>
                      </a:r>
                      <a:endParaRPr lang="ko-KR" altLang="en-US" sz="1300" b="0" kern="1200" dirty="0">
                        <a:gradFill>
                          <a:gsLst>
                            <a:gs pos="0">
                              <a:srgbClr val="193EB0"/>
                            </a:gs>
                            <a:gs pos="100000">
                              <a:srgbClr val="1F45BC"/>
                            </a:gs>
                          </a:gsLst>
                          <a:lin ang="5400000" scaled="1"/>
                        </a:gradFill>
                        <a:latin typeface="SamsungOne-700" panose="020B0803030303020204" pitchFamily="34" charset="0"/>
                        <a:cs typeface="Times New Roman" panose="02020603050405020304" pitchFamily="18" charset="0"/>
                      </a:endParaRPr>
                    </a:p>
                  </a:txBody>
                  <a:tcPr marL="74247" marR="74247" marT="37124" marB="3712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Câu</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chuyện</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Dữ</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liệu</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44692">
                <a:tc>
                  <a:txBody>
                    <a:bodyPr/>
                    <a:lstStyle/>
                    <a:p>
                      <a:pPr algn="ctr" latinLnBrk="1"/>
                      <a:r>
                        <a:rPr lang="en-US" altLang="ko-KR" sz="1300" b="0" kern="12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Kết</a:t>
                      </a:r>
                      <a:r>
                        <a:rPr lang="en-US" altLang="ko-KR" sz="1300" b="0" kern="12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quả</a:t>
                      </a:r>
                      <a:endParaRPr lang="ko-KR" altLang="en-US" sz="1300" b="0" kern="1200" dirty="0">
                        <a:gradFill>
                          <a:gsLst>
                            <a:gs pos="0">
                              <a:srgbClr val="193EB0"/>
                            </a:gs>
                            <a:gs pos="100000">
                              <a:srgbClr val="1F45BC"/>
                            </a:gs>
                          </a:gsLst>
                          <a:lin ang="5400000" scaled="1"/>
                        </a:gradFill>
                        <a:latin typeface="SamsungOne-700" panose="020B0803030303020204" pitchFamily="34" charset="0"/>
                        <a:cs typeface="Times New Roman" panose="02020603050405020304" pitchFamily="18" charset="0"/>
                      </a:endParaRPr>
                    </a:p>
                  </a:txBody>
                  <a:tcPr marL="74247" marR="74247" marT="37124" marB="3712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Hiểu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biết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Thông</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tin </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44692">
                <a:tc>
                  <a:txBody>
                    <a:bodyPr/>
                    <a:lstStyle/>
                    <a:p>
                      <a:pPr algn="ctr" latinLnBrk="1"/>
                      <a:r>
                        <a:rPr lang="en-US" altLang="ko-KR" sz="1300" b="0" kern="12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Phương</a:t>
                      </a:r>
                      <a:r>
                        <a:rPr lang="en-US" altLang="ko-KR" sz="1300" b="0" kern="1200" baseline="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hướng</a:t>
                      </a:r>
                      <a:endParaRPr lang="ko-KR" altLang="en-US" sz="1300" b="0" kern="1200" dirty="0">
                        <a:gradFill>
                          <a:gsLst>
                            <a:gs pos="0">
                              <a:srgbClr val="193EB0"/>
                            </a:gs>
                            <a:gs pos="100000">
                              <a:srgbClr val="1F45BC"/>
                            </a:gs>
                          </a:gsLst>
                          <a:lin ang="5400000" scaled="1"/>
                        </a:gradFill>
                        <a:latin typeface="SamsungOne-700" panose="020B0803030303020204" pitchFamily="34" charset="0"/>
                        <a:cs typeface="Times New Roman" panose="02020603050405020304" pitchFamily="18" charset="0"/>
                      </a:endParaRPr>
                    </a:p>
                  </a:txBody>
                  <a:tcPr marL="74247" marR="74247" marT="37124" marB="3712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Cải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tiến</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Cải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thiện</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73132085"/>
                  </a:ext>
                </a:extLst>
              </a:tr>
              <a:tr h="444692">
                <a:tc>
                  <a:txBody>
                    <a:bodyPr/>
                    <a:lstStyle/>
                    <a:p>
                      <a:pPr algn="ctr" latinLnBrk="1"/>
                      <a:r>
                        <a:rPr lang="en-US" altLang="ko-KR" sz="1300" b="0" kern="12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Điểm</a:t>
                      </a:r>
                      <a:r>
                        <a:rPr lang="en-US" altLang="ko-KR" sz="1300" b="0" kern="12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khởi</a:t>
                      </a:r>
                      <a:r>
                        <a:rPr lang="en-US" altLang="ko-KR" sz="1300" b="0" kern="1200" baseline="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đầu</a:t>
                      </a:r>
                      <a:endParaRPr lang="ko-KR" altLang="en-US" sz="1300" b="0" kern="1200" dirty="0">
                        <a:gradFill>
                          <a:gsLst>
                            <a:gs pos="0">
                              <a:srgbClr val="193EB0"/>
                            </a:gs>
                            <a:gs pos="100000">
                              <a:srgbClr val="1F45BC"/>
                            </a:gs>
                          </a:gsLst>
                          <a:lin ang="5400000" scaled="1"/>
                        </a:gradFill>
                        <a:latin typeface="SamsungOne-700" panose="020B0803030303020204" pitchFamily="34" charset="0"/>
                        <a:cs typeface="Times New Roman" panose="02020603050405020304" pitchFamily="18" charset="0"/>
                      </a:endParaRPr>
                    </a:p>
                  </a:txBody>
                  <a:tcPr marL="74247" marR="74247" marT="37124" marB="3712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Đồng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cảm</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Gải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thuyết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276605002"/>
                  </a:ext>
                </a:extLst>
              </a:tr>
              <a:tr h="444692">
                <a:tc>
                  <a:txBody>
                    <a:bodyPr/>
                    <a:lstStyle/>
                    <a:p>
                      <a:pPr algn="ctr" latinLnBrk="1"/>
                      <a:r>
                        <a:rPr lang="en-US" altLang="ko-KR" sz="1300" b="0" kern="12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Phương</a:t>
                      </a:r>
                      <a:r>
                        <a:rPr lang="en-US" altLang="ko-KR" sz="1300" b="0" kern="1200" baseline="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pháp</a:t>
                      </a:r>
                      <a:r>
                        <a:rPr lang="en-US" altLang="ko-KR" sz="1300" b="0" kern="1200" baseline="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quy</a:t>
                      </a:r>
                      <a:r>
                        <a:rPr lang="en-US" altLang="ko-KR" sz="1300" b="0" kern="1200" baseline="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trình</a:t>
                      </a:r>
                      <a:endParaRPr lang="ko-KR" altLang="en-US" sz="1300" b="0" kern="1200" dirty="0">
                        <a:gradFill>
                          <a:gsLst>
                            <a:gs pos="0">
                              <a:srgbClr val="193EB0"/>
                            </a:gs>
                            <a:gs pos="100000">
                              <a:srgbClr val="1F45BC"/>
                            </a:gs>
                          </a:gsLst>
                          <a:lin ang="5400000" scaled="1"/>
                        </a:gradFill>
                        <a:latin typeface="SamsungOne-700" panose="020B0803030303020204" pitchFamily="34" charset="0"/>
                        <a:cs typeface="Times New Roman" panose="02020603050405020304" pitchFamily="18" charset="0"/>
                      </a:endParaRPr>
                    </a:p>
                  </a:txBody>
                  <a:tcPr marL="74247" marR="74247" marT="37124" marB="3712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Lặp</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lại</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Tối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ưu</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hóa</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76019748"/>
                  </a:ext>
                </a:extLst>
              </a:tr>
              <a:tr h="444692">
                <a:tc>
                  <a:txBody>
                    <a:bodyPr/>
                    <a:lstStyle/>
                    <a:p>
                      <a:pPr algn="ctr" latinLnBrk="1"/>
                      <a:r>
                        <a:rPr lang="en-US" altLang="ko-KR" sz="1300" b="0" kern="12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Quy</a:t>
                      </a:r>
                      <a:r>
                        <a:rPr lang="en-US" altLang="ko-KR" sz="1300" b="0" kern="12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trình</a:t>
                      </a:r>
                      <a:endParaRPr lang="ko-KR" altLang="en-US" sz="1300" b="0" kern="1200" dirty="0">
                        <a:gradFill>
                          <a:gsLst>
                            <a:gs pos="0">
                              <a:srgbClr val="193EB0"/>
                            </a:gs>
                            <a:gs pos="100000">
                              <a:srgbClr val="1F45BC"/>
                            </a:gs>
                          </a:gsLst>
                          <a:lin ang="5400000" scaled="1"/>
                        </a:gradFill>
                        <a:latin typeface="SamsungOne-700" panose="020B0803030303020204" pitchFamily="34" charset="0"/>
                        <a:cs typeface="Times New Roman" panose="02020603050405020304" pitchFamily="18" charset="0"/>
                      </a:endParaRPr>
                    </a:p>
                  </a:txBody>
                  <a:tcPr marL="74247" marR="74247" marT="37124" marB="3712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Hành</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động</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trước</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Lập</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kế</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hoạch</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trước</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639929612"/>
                  </a:ext>
                </a:extLst>
              </a:tr>
              <a:tr h="444692">
                <a:tc>
                  <a:txBody>
                    <a:bodyPr/>
                    <a:lstStyle/>
                    <a:p>
                      <a:pPr algn="ctr" latinLnBrk="1"/>
                      <a:r>
                        <a:rPr lang="en-US" altLang="ko-KR" sz="1300" b="0" kern="12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Giá</a:t>
                      </a:r>
                      <a:r>
                        <a:rPr lang="en-US" altLang="ko-KR" sz="1300" b="0" kern="1200" baseline="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trị</a:t>
                      </a:r>
                      <a:r>
                        <a:rPr lang="en-US" altLang="ko-KR" sz="1300" b="0" kern="1200" baseline="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chính</a:t>
                      </a:r>
                      <a:endParaRPr lang="ko-KR" altLang="en-US" sz="1300" b="0" kern="1200" dirty="0">
                        <a:gradFill>
                          <a:gsLst>
                            <a:gs pos="0">
                              <a:srgbClr val="193EB0"/>
                            </a:gs>
                            <a:gs pos="100000">
                              <a:srgbClr val="1F45BC"/>
                            </a:gs>
                          </a:gsLst>
                          <a:lin ang="5400000" scaled="1"/>
                        </a:gradFill>
                        <a:latin typeface="SamsungOne-700" panose="020B0803030303020204" pitchFamily="34" charset="0"/>
                        <a:cs typeface="Times New Roman" panose="02020603050405020304" pitchFamily="18" charset="0"/>
                      </a:endParaRPr>
                    </a:p>
                  </a:txBody>
                  <a:tcPr marL="74247" marR="74247" marT="37124" marB="3712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Con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người</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Thế</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giới</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thực</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4029621"/>
                  </a:ext>
                </a:extLst>
              </a:tr>
            </a:tbl>
          </a:graphicData>
        </a:graphic>
      </p:graphicFrame>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2.1.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là</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gì</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và</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tại</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sao</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cần</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a:t>
              </a:r>
            </a:p>
          </p:txBody>
        </p:sp>
        <p:sp>
          <p:nvSpPr>
            <p:cNvPr id="15" name="직사각형 1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1345982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0F1B9A14-274A-4A21-B04D-9CA343E199B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duy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thiết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2" name="그룹 11">
            <a:extLst>
              <a:ext uri="{FF2B5EF4-FFF2-40B4-BE49-F238E27FC236}">
                <a16:creationId xmlns:a16="http://schemas.microsoft.com/office/drawing/2014/main" id="{698CE32B-F9B4-4646-8C80-130B009A8A26}"/>
              </a:ext>
            </a:extLst>
          </p:cNvPr>
          <p:cNvGrpSpPr/>
          <p:nvPr/>
        </p:nvGrpSpPr>
        <p:grpSpPr>
          <a:xfrm>
            <a:off x="560209" y="2042578"/>
            <a:ext cx="8782409" cy="215375"/>
            <a:chOff x="1027113" y="2045625"/>
            <a:chExt cx="8785225" cy="215444"/>
          </a:xfrm>
        </p:grpSpPr>
        <p:sp>
          <p:nvSpPr>
            <p:cNvPr id="13" name="직사각형 12">
              <a:extLst>
                <a:ext uri="{FF2B5EF4-FFF2-40B4-BE49-F238E27FC236}">
                  <a16:creationId xmlns:a16="http://schemas.microsoft.com/office/drawing/2014/main" id="{A7D96187-5D99-4BA5-B570-C053480C9C6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4" name="직사각형 13">
              <a:extLst>
                <a:ext uri="{FF2B5EF4-FFF2-40B4-BE49-F238E27FC236}">
                  <a16:creationId xmlns:a16="http://schemas.microsoft.com/office/drawing/2014/main" id="{D50D9E00-EBCF-441C-BC1E-9EB6AB310B1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Khái niệm Tư duy thiết kế</a:t>
              </a:r>
            </a:p>
          </p:txBody>
        </p:sp>
      </p:grpSp>
      <p:sp>
        <p:nvSpPr>
          <p:cNvPr id="10" name="직사각형 7">
            <a:extLst>
              <a:ext uri="{FF2B5EF4-FFF2-40B4-BE49-F238E27FC236}">
                <a16:creationId xmlns:a16="http://schemas.microsoft.com/office/drawing/2014/main" id="{8CB60CF4-AA41-477F-8212-E148072E5517}"/>
              </a:ext>
            </a:extLst>
          </p:cNvPr>
          <p:cNvSpPr/>
          <p:nvPr/>
        </p:nvSpPr>
        <p:spPr>
          <a:xfrm>
            <a:off x="712561" y="2303171"/>
            <a:ext cx="8630056" cy="2156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Là phương pháp cải tiến để diễn giải một vấn đề khi lấy con người làm trung tâm bằng cách quan sát đồng cảm với con người và sự vật, xác định rõ vấn đề, sau đó hình dung ra các ý tưởng, nhanh chóng tạo mẫu thử và thử nghiệm lặp lại</a:t>
            </a:r>
          </a:p>
          <a:p>
            <a:pPr marL="182471" indent="-182471">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Tư duy thiết kế là một cách giải quyết vấn đề rõ ràng và đáng tin cậy mà bất kỳ ai cũng có thể sử dụng để đạt được những kết quả cụ thể và thực tế.</a:t>
            </a:r>
          </a:p>
          <a:p>
            <a:pPr>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   (Trường hợp ứng dụng) </a:t>
            </a:r>
          </a:p>
          <a:p>
            <a:pPr>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    - Thiết kế lại không gian với quá nhiều đồ đạc, từ đó giúp giảm bớt căng thẳng.</a:t>
            </a:r>
          </a:p>
          <a:p>
            <a:pPr>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    - Sử dụng tài nguyên hiệu quả và giảm tiêu thụ năng lượng.</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2.1.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là</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gì</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và</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tại</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sao</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cần</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a:t>
              </a: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1431424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1007567" y="3133792"/>
            <a:ext cx="84083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a:spcBef>
                <a:spcPct val="0"/>
              </a:spcBef>
              <a:spcAft>
                <a:spcPct val="0"/>
              </a:spcAft>
              <a:defRPr/>
            </a:pP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Chuẩn</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bị</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Dự</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án</a:t>
            </a:r>
            <a:endPar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Bold" pitchFamily="2" charset="0"/>
                <a:ea typeface="iCiel Samsung Sharp Sans Bold" pitchFamily="2" charset="0"/>
                <a:cs typeface="iCiel Samsung Sharp Sans Bold" pitchFamily="2" charset="0"/>
              </a:rPr>
              <a:t>Bài</a:t>
            </a:r>
            <a:r>
              <a:rPr kumimoji="1" lang="en-US" altLang="ko-KR" sz="1999" dirty="0">
                <a:solidFill>
                  <a:prstClr val="white">
                    <a:lumMod val="50000"/>
                  </a:prstClr>
                </a:solidFill>
                <a:latin typeface="iCiel Samsung Sharp Sans Bold" pitchFamily="2" charset="0"/>
                <a:ea typeface="iCiel Samsung Sharp Sans Bold" pitchFamily="2" charset="0"/>
                <a:cs typeface="iCiel Samsung Sharp Sans Bold" pitchFamily="2" charset="0"/>
              </a:rPr>
              <a:t> 1. </a:t>
            </a:r>
            <a:endParaRPr kumimoji="1" lang="en-US" altLang="ko-KR" sz="5398" dirty="0">
              <a:solidFill>
                <a:prstClr val="white">
                  <a:lumMod val="50000"/>
                </a:prstClr>
              </a:solidFill>
              <a:latin typeface="iCiel Samsung Sharp Sans Bold" pitchFamily="2" charset="0"/>
              <a:ea typeface="iCiel Samsung Sharp Sans Bold" pitchFamily="2" charset="0"/>
              <a:cs typeface="iCiel Samsung Sharp Sans Bold" pitchFamily="2" charset="0"/>
            </a:endParaRPr>
          </a:p>
        </p:txBody>
      </p:sp>
      <p:grpSp>
        <p:nvGrpSpPr>
          <p:cNvPr id="4" name="그룹 3"/>
          <p:cNvGrpSpPr/>
          <p:nvPr/>
        </p:nvGrpSpPr>
        <p:grpSpPr>
          <a:xfrm>
            <a:off x="1079574" y="4005064"/>
            <a:ext cx="5700472" cy="278083"/>
            <a:chOff x="1079574" y="4005064"/>
            <a:chExt cx="5700472" cy="278083"/>
          </a:xfrm>
        </p:grpSpPr>
        <p:sp>
          <p:nvSpPr>
            <p:cNvPr id="23" name="직사각형 22">
              <a:extLst>
                <a:ext uri="{FF2B5EF4-FFF2-40B4-BE49-F238E27FC236}">
                  <a16:creationId xmlns:a16="http://schemas.microsoft.com/office/drawing/2014/main" id="{8CEA84EE-1CFD-4B57-A1C8-06A1AB4ACA44}"/>
                </a:ext>
              </a:extLst>
            </p:cNvPr>
            <p:cNvSpPr/>
            <p:nvPr/>
          </p:nvSpPr>
          <p:spPr>
            <a:xfrm>
              <a:off x="1262395" y="4006237"/>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1.1.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Lập</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kế</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hoạch</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Dự</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án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p>
          </p:txBody>
        </p:sp>
        <p:sp>
          <p:nvSpPr>
            <p:cNvPr id="24" name="직사각형 23">
              <a:extLst>
                <a:ext uri="{FF2B5EF4-FFF2-40B4-BE49-F238E27FC236}">
                  <a16:creationId xmlns:a16="http://schemas.microsoft.com/office/drawing/2014/main" id="{490AEC04-CD1D-4B88-858B-CBB56559D797}"/>
                </a:ext>
              </a:extLst>
            </p:cNvPr>
            <p:cNvSpPr/>
            <p:nvPr/>
          </p:nvSpPr>
          <p:spPr>
            <a:xfrm>
              <a:off x="1079574" y="4005064"/>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2" name="그룹 1"/>
          <p:cNvGrpSpPr/>
          <p:nvPr/>
        </p:nvGrpSpPr>
        <p:grpSpPr>
          <a:xfrm>
            <a:off x="1079574" y="4434760"/>
            <a:ext cx="5888061" cy="278084"/>
            <a:chOff x="1079574" y="4434760"/>
            <a:chExt cx="5888061" cy="278084"/>
          </a:xfrm>
        </p:grpSpPr>
        <p:sp>
          <p:nvSpPr>
            <p:cNvPr id="26" name="직사각형 25">
              <a:extLst>
                <a:ext uri="{FF2B5EF4-FFF2-40B4-BE49-F238E27FC236}">
                  <a16:creationId xmlns:a16="http://schemas.microsoft.com/office/drawing/2014/main" id="{475B5DE5-347D-4119-80E7-2377740127D9}"/>
                </a:ext>
              </a:extLst>
            </p:cNvPr>
            <p:cNvSpPr/>
            <p:nvPr/>
          </p:nvSpPr>
          <p:spPr>
            <a:xfrm>
              <a:off x="1262395" y="4435934"/>
              <a:ext cx="5705240"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1.2.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Tìm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kiếm</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Ý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tưởng</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Dự</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án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7" name="직사각형 26">
              <a:extLst>
                <a:ext uri="{FF2B5EF4-FFF2-40B4-BE49-F238E27FC236}">
                  <a16:creationId xmlns:a16="http://schemas.microsoft.com/office/drawing/2014/main" id="{42D16157-71AB-4EEC-81F2-DE5463F000C0}"/>
                </a:ext>
              </a:extLst>
            </p:cNvPr>
            <p:cNvSpPr/>
            <p:nvPr/>
          </p:nvSpPr>
          <p:spPr>
            <a:xfrm>
              <a:off x="1079574" y="4434760"/>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2027297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0F1B9A14-274A-4A21-B04D-9CA343E199B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duy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thiết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2" name="그룹 11">
            <a:extLst>
              <a:ext uri="{FF2B5EF4-FFF2-40B4-BE49-F238E27FC236}">
                <a16:creationId xmlns:a16="http://schemas.microsoft.com/office/drawing/2014/main" id="{698CE32B-F9B4-4646-8C80-130B009A8A26}"/>
              </a:ext>
            </a:extLst>
          </p:cNvPr>
          <p:cNvGrpSpPr/>
          <p:nvPr/>
        </p:nvGrpSpPr>
        <p:grpSpPr>
          <a:xfrm>
            <a:off x="560209" y="2040029"/>
            <a:ext cx="8782409" cy="215375"/>
            <a:chOff x="1027113" y="2045625"/>
            <a:chExt cx="8785225" cy="215444"/>
          </a:xfrm>
        </p:grpSpPr>
        <p:sp>
          <p:nvSpPr>
            <p:cNvPr id="13" name="직사각형 12">
              <a:extLst>
                <a:ext uri="{FF2B5EF4-FFF2-40B4-BE49-F238E27FC236}">
                  <a16:creationId xmlns:a16="http://schemas.microsoft.com/office/drawing/2014/main" id="{A7D96187-5D99-4BA5-B570-C053480C9C6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4" name="직사각형 13">
              <a:extLst>
                <a:ext uri="{FF2B5EF4-FFF2-40B4-BE49-F238E27FC236}">
                  <a16:creationId xmlns:a16="http://schemas.microsoft.com/office/drawing/2014/main" id="{D50D9E00-EBCF-441C-BC1E-9EB6AB310B1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do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tư</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duy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0" name="직사각형 7">
            <a:extLst>
              <a:ext uri="{FF2B5EF4-FFF2-40B4-BE49-F238E27FC236}">
                <a16:creationId xmlns:a16="http://schemas.microsoft.com/office/drawing/2014/main" id="{8CB60CF4-AA41-477F-8212-E148072E5517}"/>
              </a:ext>
            </a:extLst>
          </p:cNvPr>
          <p:cNvSpPr/>
          <p:nvPr/>
        </p:nvSpPr>
        <p:spPr>
          <a:xfrm>
            <a:off x="712561" y="2318554"/>
            <a:ext cx="8184115" cy="1653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Giải quyết các vấn đề của con người trong xã hội</a:t>
            </a:r>
          </a:p>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Cần có tư duy thiết kế để giải quyết các vấn đề của con người (những khó khăn thường ngày). </a:t>
            </a:r>
          </a:p>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ví dụ: hàng ngày, chúng ta đều phải đối mặt với các vấn đề xã hội như ga tàu quá đông, mạng yếu ở ngân hàng trực tuyến, tắc đường, và rất nhiều vấn đề khác. </a:t>
            </a:r>
          </a:p>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Tư duy thiết kế có thể đưa ra các giải pháp thay thế hợp lý và khả thi nhất để giải quyết các vấn đề này tốt hơn, nhanh hơn và hiệu quả hơn.</a:t>
            </a:r>
          </a:p>
        </p:txBody>
      </p:sp>
      <p:grpSp>
        <p:nvGrpSpPr>
          <p:cNvPr id="9" name="그룹 11">
            <a:extLst>
              <a:ext uri="{FF2B5EF4-FFF2-40B4-BE49-F238E27FC236}">
                <a16:creationId xmlns:a16="http://schemas.microsoft.com/office/drawing/2014/main" id="{6C113742-78FA-4E3C-A9C1-BD9384652923}"/>
              </a:ext>
            </a:extLst>
          </p:cNvPr>
          <p:cNvGrpSpPr/>
          <p:nvPr/>
        </p:nvGrpSpPr>
        <p:grpSpPr>
          <a:xfrm>
            <a:off x="561919" y="4173842"/>
            <a:ext cx="8782409" cy="215375"/>
            <a:chOff x="1027113" y="2045625"/>
            <a:chExt cx="8785225" cy="215444"/>
          </a:xfrm>
        </p:grpSpPr>
        <p:sp>
          <p:nvSpPr>
            <p:cNvPr id="15" name="직사각형 12">
              <a:extLst>
                <a:ext uri="{FF2B5EF4-FFF2-40B4-BE49-F238E27FC236}">
                  <a16:creationId xmlns:a16="http://schemas.microsoft.com/office/drawing/2014/main" id="{DD5194B6-08E7-4125-B7F0-325D49956B7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6" name="직사각형 13">
              <a:extLst>
                <a:ext uri="{FF2B5EF4-FFF2-40B4-BE49-F238E27FC236}">
                  <a16:creationId xmlns:a16="http://schemas.microsoft.com/office/drawing/2014/main" id="{9281E9A9-65AB-4697-8972-8C00CE63EB3F}"/>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Các loại vấn đề có thể được giải quyết bằng Tư duy thiết kế</a:t>
              </a:r>
            </a:p>
          </p:txBody>
        </p:sp>
      </p:grpSp>
      <p:sp>
        <p:nvSpPr>
          <p:cNvPr id="18" name="직사각형 7">
            <a:extLst>
              <a:ext uri="{FF2B5EF4-FFF2-40B4-BE49-F238E27FC236}">
                <a16:creationId xmlns:a16="http://schemas.microsoft.com/office/drawing/2014/main" id="{E245B79A-116F-4401-8830-EAB6EF053839}"/>
              </a:ext>
            </a:extLst>
          </p:cNvPr>
          <p:cNvSpPr/>
          <p:nvPr/>
        </p:nvSpPr>
        <p:spPr>
          <a:xfrm>
            <a:off x="714270" y="4479018"/>
            <a:ext cx="8184115" cy="12533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Các vấn đề không được xác định rõ ràng</a:t>
            </a:r>
          </a:p>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Các vấn đề không có đủ thông tin để đưa ra giải pháp</a:t>
            </a:r>
          </a:p>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Các vấn đề gây ảnh hưởng lớn đến nhu cầu của con người</a:t>
            </a:r>
          </a:p>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Các vấn đề có tình hình hay thay đổi</a:t>
            </a:r>
          </a:p>
        </p:txBody>
      </p:sp>
      <p:grpSp>
        <p:nvGrpSpPr>
          <p:cNvPr id="17" name="그룹 16">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2.1.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là</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gì</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và</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tại</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sao</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cần</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a:t>
              </a:r>
            </a:p>
          </p:txBody>
        </p:sp>
        <p:sp>
          <p:nvSpPr>
            <p:cNvPr id="21" name="직사각형 2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2948164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0F1B9A14-274A-4A21-B04D-9CA343E199B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duy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thiết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2" name="그룹 11">
            <a:extLst>
              <a:ext uri="{FF2B5EF4-FFF2-40B4-BE49-F238E27FC236}">
                <a16:creationId xmlns:a16="http://schemas.microsoft.com/office/drawing/2014/main" id="{698CE32B-F9B4-4646-8C80-130B009A8A26}"/>
              </a:ext>
            </a:extLst>
          </p:cNvPr>
          <p:cNvGrpSpPr/>
          <p:nvPr/>
        </p:nvGrpSpPr>
        <p:grpSpPr>
          <a:xfrm>
            <a:off x="560209" y="2040029"/>
            <a:ext cx="8782409" cy="215375"/>
            <a:chOff x="1027113" y="2045625"/>
            <a:chExt cx="8785225" cy="215444"/>
          </a:xfrm>
        </p:grpSpPr>
        <p:sp>
          <p:nvSpPr>
            <p:cNvPr id="13" name="직사각형 12">
              <a:extLst>
                <a:ext uri="{FF2B5EF4-FFF2-40B4-BE49-F238E27FC236}">
                  <a16:creationId xmlns:a16="http://schemas.microsoft.com/office/drawing/2014/main" id="{A7D96187-5D99-4BA5-B570-C053480C9C6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4" name="직사각형 13">
              <a:extLst>
                <a:ext uri="{FF2B5EF4-FFF2-40B4-BE49-F238E27FC236}">
                  <a16:creationId xmlns:a16="http://schemas.microsoft.com/office/drawing/2014/main" id="{D50D9E00-EBCF-441C-BC1E-9EB6AB310B1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Nghiên cứu trường hợp - Túi ngủ giữ ấm Embrace</a:t>
              </a:r>
            </a:p>
          </p:txBody>
        </p:sp>
      </p:grpSp>
      <p:sp>
        <p:nvSpPr>
          <p:cNvPr id="10" name="직사각형 7">
            <a:extLst>
              <a:ext uri="{FF2B5EF4-FFF2-40B4-BE49-F238E27FC236}">
                <a16:creationId xmlns:a16="http://schemas.microsoft.com/office/drawing/2014/main" id="{8CB60CF4-AA41-477F-8212-E148072E5517}"/>
              </a:ext>
            </a:extLst>
          </p:cNvPr>
          <p:cNvSpPr/>
          <p:nvPr/>
        </p:nvSpPr>
        <p:spPr>
          <a:xfrm>
            <a:off x="712561" y="2318554"/>
            <a:ext cx="8184115" cy="12533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Bắt nguồn từ một dự án thiết kế học đường của bốn sinh viên Đại học Stanford</a:t>
            </a:r>
          </a:p>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4 triệu trẻ sơ sinh tử vong trong tháng đầu tiên sau sinh</a:t>
            </a:r>
          </a:p>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Hiểu biết chính xác về lồng ấp trẻ sơ sinh: Sản phẩm tối ưu, nhưng lại có giá thành không hề rẻ</a:t>
            </a:r>
          </a:p>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Túi ngủ sơ sinh có giá bằng 1% so với các lồng ấp hiện có</a:t>
            </a:r>
          </a:p>
        </p:txBody>
      </p:sp>
      <p:pic>
        <p:nvPicPr>
          <p:cNvPr id="19" name="그림 8">
            <a:extLst>
              <a:ext uri="{FF2B5EF4-FFF2-40B4-BE49-F238E27FC236}">
                <a16:creationId xmlns:a16="http://schemas.microsoft.com/office/drawing/2014/main" id="{4536B9EA-DA3B-4E3C-A35C-AF2031BB0B87}"/>
              </a:ext>
            </a:extLst>
          </p:cNvPr>
          <p:cNvPicPr>
            <a:picLocks noChangeAspect="1"/>
          </p:cNvPicPr>
          <p:nvPr/>
        </p:nvPicPr>
        <p:blipFill rotWithShape="1">
          <a:blip r:embed="rId3"/>
          <a:srcRect t="25821" r="12275" b="6880"/>
          <a:stretch/>
        </p:blipFill>
        <p:spPr>
          <a:xfrm>
            <a:off x="4314493" y="3759994"/>
            <a:ext cx="4875772" cy="2104023"/>
          </a:xfrm>
          <a:prstGeom prst="rect">
            <a:avLst/>
          </a:prstGeom>
        </p:spPr>
      </p:pic>
      <p:pic>
        <p:nvPicPr>
          <p:cNvPr id="20" name="Picture 6" descr="Embrace Infant Warmer에 대한 이미지 검색결과">
            <a:extLst>
              <a:ext uri="{FF2B5EF4-FFF2-40B4-BE49-F238E27FC236}">
                <a16:creationId xmlns:a16="http://schemas.microsoft.com/office/drawing/2014/main" id="{597C8965-1D76-478D-B21D-E2F0D780EE5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567" b="10937"/>
          <a:stretch/>
        </p:blipFill>
        <p:spPr bwMode="auto">
          <a:xfrm>
            <a:off x="2564585" y="3605580"/>
            <a:ext cx="5132103" cy="238999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2.1.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là</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gì</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và</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tại</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sao</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cần</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a:t>
              </a:r>
            </a:p>
          </p:txBody>
        </p:sp>
        <p:sp>
          <p:nvSpPr>
            <p:cNvPr id="18" name="직사각형 1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3631063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698CE32B-F9B4-4646-8C80-130B009A8A26}"/>
              </a:ext>
            </a:extLst>
          </p:cNvPr>
          <p:cNvGrpSpPr/>
          <p:nvPr/>
        </p:nvGrpSpPr>
        <p:grpSpPr>
          <a:xfrm>
            <a:off x="560209" y="2040029"/>
            <a:ext cx="8782409" cy="215375"/>
            <a:chOff x="1027113" y="2045625"/>
            <a:chExt cx="8785225" cy="215444"/>
          </a:xfrm>
        </p:grpSpPr>
        <p:sp>
          <p:nvSpPr>
            <p:cNvPr id="13" name="직사각형 12">
              <a:extLst>
                <a:ext uri="{FF2B5EF4-FFF2-40B4-BE49-F238E27FC236}">
                  <a16:creationId xmlns:a16="http://schemas.microsoft.com/office/drawing/2014/main" id="{A7D96187-5D99-4BA5-B570-C053480C9C6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4" name="직사각형 13">
              <a:extLst>
                <a:ext uri="{FF2B5EF4-FFF2-40B4-BE49-F238E27FC236}">
                  <a16:creationId xmlns:a16="http://schemas.microsoft.com/office/drawing/2014/main" id="{D50D9E00-EBCF-441C-BC1E-9EB6AB310B1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Bốn đặc điểm của Tư duy thiết kế</a:t>
              </a:r>
            </a:p>
          </p:txBody>
        </p:sp>
      </p:grpSp>
      <p:sp>
        <p:nvSpPr>
          <p:cNvPr id="10" name="직사각형 7">
            <a:extLst>
              <a:ext uri="{FF2B5EF4-FFF2-40B4-BE49-F238E27FC236}">
                <a16:creationId xmlns:a16="http://schemas.microsoft.com/office/drawing/2014/main" id="{8CB60CF4-AA41-477F-8212-E148072E5517}"/>
              </a:ext>
            </a:extLst>
          </p:cNvPr>
          <p:cNvSpPr/>
          <p:nvPr/>
        </p:nvSpPr>
        <p:spPr>
          <a:xfrm>
            <a:off x="712561" y="2318554"/>
            <a:ext cx="8184115" cy="3166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1) Lập kế hoạch thiết kế không phải là “động não”, hay “có thể hực hiện trong ngày một ngày hai.”</a:t>
            </a:r>
          </a:p>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Kế hoạch thực hiện thiết kế không thể thực hiện trong chốc lát. Các thành viên cần chuyên tâm và dành thời gian cũng như nỗ lực để cùng tham gia nằm đạt được mục đích chung.</a:t>
            </a:r>
          </a:p>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2) Lặp lại quá trình trong tư duy thiết kế.</a:t>
            </a:r>
          </a:p>
          <a:p>
            <a:pPr marL="182471" indent="-182471" algn="just">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endParaRPr>
          </a:p>
          <a:p>
            <a:pPr marL="182471" indent="-182471" algn="just">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endParaRPr>
          </a:p>
          <a:p>
            <a:pPr marL="182471" indent="-182471" algn="just">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endParaRPr>
          </a:p>
          <a:p>
            <a:pPr marL="182471" indent="-182471" algn="just">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endParaRPr>
          </a:p>
          <a:p>
            <a:pPr marL="182471" indent="-182471" algn="just">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endParaRPr>
          </a:p>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Lập kế hoạch thiết kế là một quá trình lặp lại các bước. Mỗi lần lặp lại sẽ giúp ta phát hiện nhiều điều để tiến</a:t>
            </a:r>
            <a:r>
              <a:rPr lang="en-US" altLang="ko-KR" sz="1300" dirty="0">
                <a:solidFill>
                  <a:prstClr val="black">
                    <a:lumMod val="85000"/>
                    <a:lumOff val="15000"/>
                  </a:prstClr>
                </a:solidFill>
                <a:latin typeface="SamsungOne-400" panose="020B0503030303020204" pitchFamily="34" charset="0"/>
                <a:ea typeface="맑은 고딕" panose="020B0503020000020004" pitchFamily="50" charset="-127"/>
              </a:rPr>
              <a:t> </a:t>
            </a: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tới một thời khắc quyết định hoặc đạt được kết quả mong muốn. </a:t>
            </a:r>
          </a:p>
        </p:txBody>
      </p:sp>
      <p:grpSp>
        <p:nvGrpSpPr>
          <p:cNvPr id="3" name="Group 2">
            <a:extLst>
              <a:ext uri="{FF2B5EF4-FFF2-40B4-BE49-F238E27FC236}">
                <a16:creationId xmlns:a16="http://schemas.microsoft.com/office/drawing/2014/main" id="{BFE24DAB-4A0F-4106-AD49-DD77D655D5F2}"/>
              </a:ext>
            </a:extLst>
          </p:cNvPr>
          <p:cNvGrpSpPr/>
          <p:nvPr/>
        </p:nvGrpSpPr>
        <p:grpSpPr>
          <a:xfrm>
            <a:off x="3945929" y="3134508"/>
            <a:ext cx="3513040" cy="1768927"/>
            <a:chOff x="4696640" y="3327548"/>
            <a:chExt cx="3513040" cy="1768927"/>
          </a:xfrm>
        </p:grpSpPr>
        <p:pic>
          <p:nvPicPr>
            <p:cNvPr id="9" name="Picture 2" descr="Design Thinking에 대한 이미지 검색결과">
              <a:extLst>
                <a:ext uri="{FF2B5EF4-FFF2-40B4-BE49-F238E27FC236}">
                  <a16:creationId xmlns:a16="http://schemas.microsoft.com/office/drawing/2014/main" id="{0BC2AB1F-A66E-4285-B5A1-96A9FBC069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6640" y="3327548"/>
              <a:ext cx="3513040" cy="1768927"/>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AAE36DC2-1CFC-484C-A0D8-4567ED9F04A6}"/>
                </a:ext>
              </a:extLst>
            </p:cNvPr>
            <p:cNvGrpSpPr/>
            <p:nvPr/>
          </p:nvGrpSpPr>
          <p:grpSpPr>
            <a:xfrm>
              <a:off x="6812706" y="3414193"/>
              <a:ext cx="805982" cy="805982"/>
              <a:chOff x="2221656" y="4290493"/>
              <a:chExt cx="805982" cy="805982"/>
            </a:xfrm>
          </p:grpSpPr>
          <p:sp>
            <p:nvSpPr>
              <p:cNvPr id="19" name="Oval 18">
                <a:extLst>
                  <a:ext uri="{FF2B5EF4-FFF2-40B4-BE49-F238E27FC236}">
                    <a16:creationId xmlns:a16="http://schemas.microsoft.com/office/drawing/2014/main" id="{8998BE2C-2194-4BB5-B45C-E6EE64BB1D13}"/>
                  </a:ext>
                </a:extLst>
              </p:cNvPr>
              <p:cNvSpPr/>
              <p:nvPr/>
            </p:nvSpPr>
            <p:spPr>
              <a:xfrm>
                <a:off x="2221656" y="4290493"/>
                <a:ext cx="805982" cy="8059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000" dirty="0">
                    <a:latin typeface="SamsungOne-400" panose="020B0503030303020204" pitchFamily="34" charset="0"/>
                    <a:ea typeface="SamsungOne-400" panose="020B0503030303020204" pitchFamily="34" charset="0"/>
                  </a:rPr>
                  <a:t>PHÂN TÍCH</a:t>
                </a:r>
                <a:br>
                  <a:rPr lang="en-US" altLang="ko-KR" sz="1000" dirty="0">
                    <a:latin typeface="SamsungOne-400" panose="020B0503030303020204" pitchFamily="34" charset="0"/>
                    <a:ea typeface="SamsungOne-400" panose="020B0503030303020204" pitchFamily="34" charset="0"/>
                  </a:rPr>
                </a:br>
                <a:br>
                  <a:rPr lang="en-US" altLang="ko-KR" sz="1000" dirty="0">
                    <a:latin typeface="SamsungOne-400" panose="020B0503030303020204" pitchFamily="34" charset="0"/>
                    <a:ea typeface="SamsungOne-400" panose="020B0503030303020204" pitchFamily="34" charset="0"/>
                  </a:rPr>
                </a:br>
                <a:endParaRPr lang="ko-KR" altLang="en-US" sz="1000" dirty="0">
                  <a:latin typeface="SamsungOne-400" panose="020B0503030303020204" pitchFamily="34" charset="0"/>
                </a:endParaRPr>
              </a:p>
            </p:txBody>
          </p:sp>
          <p:pic>
            <p:nvPicPr>
              <p:cNvPr id="23" name="Graphic 22" descr="Lightning bolt">
                <a:extLst>
                  <a:ext uri="{FF2B5EF4-FFF2-40B4-BE49-F238E27FC236}">
                    <a16:creationId xmlns:a16="http://schemas.microsoft.com/office/drawing/2014/main" id="{2F364243-8BAA-4E71-BF25-0F356767BBB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17848" y="4631640"/>
                <a:ext cx="413596" cy="413596"/>
              </a:xfrm>
              <a:prstGeom prst="rect">
                <a:avLst/>
              </a:prstGeom>
            </p:spPr>
          </p:pic>
        </p:grpSp>
        <p:grpSp>
          <p:nvGrpSpPr>
            <p:cNvPr id="55" name="Group 54">
              <a:extLst>
                <a:ext uri="{FF2B5EF4-FFF2-40B4-BE49-F238E27FC236}">
                  <a16:creationId xmlns:a16="http://schemas.microsoft.com/office/drawing/2014/main" id="{B941DDBC-B104-417A-A5AA-B047F8E30B25}"/>
                </a:ext>
              </a:extLst>
            </p:cNvPr>
            <p:cNvGrpSpPr/>
            <p:nvPr/>
          </p:nvGrpSpPr>
          <p:grpSpPr>
            <a:xfrm>
              <a:off x="7339074" y="4168936"/>
              <a:ext cx="805982" cy="864039"/>
              <a:chOff x="3052824" y="4232436"/>
              <a:chExt cx="805982" cy="864039"/>
            </a:xfrm>
          </p:grpSpPr>
          <p:sp>
            <p:nvSpPr>
              <p:cNvPr id="20" name="Oval 19">
                <a:extLst>
                  <a:ext uri="{FF2B5EF4-FFF2-40B4-BE49-F238E27FC236}">
                    <a16:creationId xmlns:a16="http://schemas.microsoft.com/office/drawing/2014/main" id="{20B7E36B-648F-4D95-BAC7-0AC7EBF0AB70}"/>
                  </a:ext>
                </a:extLst>
              </p:cNvPr>
              <p:cNvSpPr/>
              <p:nvPr/>
            </p:nvSpPr>
            <p:spPr>
              <a:xfrm>
                <a:off x="3052824" y="4232436"/>
                <a:ext cx="805982" cy="8640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altLang="ko-KR" sz="1000" dirty="0" err="1">
                    <a:latin typeface="SamsungOne-400" panose="020B0503030303020204" pitchFamily="34" charset="0"/>
                    <a:ea typeface="SamsungOne-400" panose="020B0503030303020204" pitchFamily="34" charset="0"/>
                  </a:rPr>
                  <a:t>Ý</a:t>
                </a:r>
                <a:r>
                  <a:rPr lang="en-US" altLang="ko-KR" sz="1000" dirty="0">
                    <a:latin typeface="SamsungOne-400" panose="020B0503030303020204" pitchFamily="34" charset="0"/>
                    <a:ea typeface="SamsungOne-400" panose="020B0503030303020204" pitchFamily="34" charset="0"/>
                  </a:rPr>
                  <a:t> TƯỞNG</a:t>
                </a:r>
              </a:p>
              <a:p>
                <a:pPr algn="ctr"/>
                <a:r>
                  <a:rPr lang="en-US" altLang="ko-KR" sz="1000" dirty="0">
                    <a:latin typeface="SamsungOne-400" panose="020B0503030303020204" pitchFamily="34" charset="0"/>
                    <a:ea typeface="SamsungOne-400" panose="020B0503030303020204" pitchFamily="34" charset="0"/>
                  </a:rPr>
                  <a:t>&amp;TẠO MẪU</a:t>
                </a:r>
                <a:endParaRPr lang="ko-KR" altLang="en-US" sz="1000" dirty="0">
                  <a:latin typeface="SamsungOne-400" panose="020B0503030303020204" pitchFamily="34" charset="0"/>
                </a:endParaRPr>
              </a:p>
            </p:txBody>
          </p:sp>
          <p:pic>
            <p:nvPicPr>
              <p:cNvPr id="25" name="Graphic 24" descr="Rocket">
                <a:extLst>
                  <a:ext uri="{FF2B5EF4-FFF2-40B4-BE49-F238E27FC236}">
                    <a16:creationId xmlns:a16="http://schemas.microsoft.com/office/drawing/2014/main" id="{953907CF-EFD8-4BC1-AFF2-8E02B0509E6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49017" y="4671944"/>
                <a:ext cx="413596" cy="413596"/>
              </a:xfrm>
              <a:prstGeom prst="rect">
                <a:avLst/>
              </a:prstGeom>
            </p:spPr>
          </p:pic>
        </p:grpSp>
        <p:grpSp>
          <p:nvGrpSpPr>
            <p:cNvPr id="57" name="Group 56">
              <a:extLst>
                <a:ext uri="{FF2B5EF4-FFF2-40B4-BE49-F238E27FC236}">
                  <a16:creationId xmlns:a16="http://schemas.microsoft.com/office/drawing/2014/main" id="{A57F5C2F-D65D-45D7-84E1-2E0C0ED9A5A8}"/>
                </a:ext>
              </a:extLst>
            </p:cNvPr>
            <p:cNvGrpSpPr/>
            <p:nvPr/>
          </p:nvGrpSpPr>
          <p:grpSpPr>
            <a:xfrm>
              <a:off x="6347792" y="4252393"/>
              <a:ext cx="805982" cy="805982"/>
              <a:chOff x="3883992" y="4290493"/>
              <a:chExt cx="805982" cy="805982"/>
            </a:xfrm>
          </p:grpSpPr>
          <p:sp>
            <p:nvSpPr>
              <p:cNvPr id="21" name="Oval 20">
                <a:extLst>
                  <a:ext uri="{FF2B5EF4-FFF2-40B4-BE49-F238E27FC236}">
                    <a16:creationId xmlns:a16="http://schemas.microsoft.com/office/drawing/2014/main" id="{C53454D0-2179-4892-8E12-6A8E997059C9}"/>
                  </a:ext>
                </a:extLst>
              </p:cNvPr>
              <p:cNvSpPr/>
              <p:nvPr/>
            </p:nvSpPr>
            <p:spPr>
              <a:xfrm>
                <a:off x="3883992" y="4290493"/>
                <a:ext cx="805982" cy="8059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956" dirty="0">
                    <a:latin typeface="SamsungOne-400" panose="020B0503030303020204" pitchFamily="34" charset="0"/>
                    <a:ea typeface="SamsungOne-400" panose="020B0503030303020204" pitchFamily="34" charset="0"/>
                  </a:rPr>
                  <a:t>THỬ NGHIỆM</a:t>
                </a:r>
                <a:br>
                  <a:rPr lang="en-US" altLang="ko-KR" sz="956" dirty="0">
                    <a:latin typeface="SamsungOne-400" panose="020B0503030303020204" pitchFamily="34" charset="0"/>
                    <a:ea typeface="SamsungOne-400" panose="020B0503030303020204" pitchFamily="34" charset="0"/>
                  </a:rPr>
                </a:br>
                <a:br>
                  <a:rPr lang="en-US" altLang="ko-KR" sz="956" dirty="0">
                    <a:latin typeface="SamsungOne-400" panose="020B0503030303020204" pitchFamily="34" charset="0"/>
                    <a:ea typeface="SamsungOne-400" panose="020B0503030303020204" pitchFamily="34" charset="0"/>
                  </a:rPr>
                </a:br>
                <a:endParaRPr lang="ko-KR" altLang="en-US" sz="956" dirty="0">
                  <a:latin typeface="SamsungOne-400" panose="020B0503030303020204" pitchFamily="34" charset="0"/>
                </a:endParaRPr>
              </a:p>
            </p:txBody>
          </p:sp>
          <p:pic>
            <p:nvPicPr>
              <p:cNvPr id="35" name="Graphic 34" descr="Checkmark">
                <a:extLst>
                  <a:ext uri="{FF2B5EF4-FFF2-40B4-BE49-F238E27FC236}">
                    <a16:creationId xmlns:a16="http://schemas.microsoft.com/office/drawing/2014/main" id="{4AC5C01F-0B25-45E8-8FA2-D26592C4273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83570" y="4594753"/>
                <a:ext cx="413596" cy="413596"/>
              </a:xfrm>
              <a:prstGeom prst="rect">
                <a:avLst/>
              </a:prstGeom>
            </p:spPr>
          </p:pic>
        </p:grpSp>
        <p:grpSp>
          <p:nvGrpSpPr>
            <p:cNvPr id="49" name="Group 48">
              <a:extLst>
                <a:ext uri="{FF2B5EF4-FFF2-40B4-BE49-F238E27FC236}">
                  <a16:creationId xmlns:a16="http://schemas.microsoft.com/office/drawing/2014/main" id="{DE8773F7-3507-4336-9D87-D8A19A9206A4}"/>
                </a:ext>
              </a:extLst>
            </p:cNvPr>
            <p:cNvGrpSpPr/>
            <p:nvPr/>
          </p:nvGrpSpPr>
          <p:grpSpPr>
            <a:xfrm>
              <a:off x="4772190" y="3414193"/>
              <a:ext cx="805982" cy="805982"/>
              <a:chOff x="654050" y="4057650"/>
              <a:chExt cx="914400" cy="914400"/>
            </a:xfrm>
          </p:grpSpPr>
          <p:sp>
            <p:nvSpPr>
              <p:cNvPr id="2" name="Oval 1">
                <a:extLst>
                  <a:ext uri="{FF2B5EF4-FFF2-40B4-BE49-F238E27FC236}">
                    <a16:creationId xmlns:a16="http://schemas.microsoft.com/office/drawing/2014/main" id="{59FAC359-2B82-4124-8542-10C5ECF732FB}"/>
                  </a:ext>
                </a:extLst>
              </p:cNvPr>
              <p:cNvSpPr/>
              <p:nvPr/>
            </p:nvSpPr>
            <p:spPr>
              <a:xfrm>
                <a:off x="654050" y="405765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000" dirty="0">
                    <a:latin typeface="SamsungOne-400" panose="020B0503030303020204" pitchFamily="34" charset="0"/>
                    <a:ea typeface="SamsungOne-400" panose="020B0503030303020204" pitchFamily="34" charset="0"/>
                  </a:rPr>
                  <a:t>XÁC ĐINH</a:t>
                </a:r>
                <a:br>
                  <a:rPr lang="en-US" altLang="ko-KR" sz="1000" dirty="0">
                    <a:latin typeface="SamsungOne-400" panose="020B0503030303020204" pitchFamily="34" charset="0"/>
                    <a:ea typeface="SamsungOne-400" panose="020B0503030303020204" pitchFamily="34" charset="0"/>
                  </a:rPr>
                </a:br>
                <a:br>
                  <a:rPr lang="en-US" altLang="ko-KR" sz="1000" dirty="0">
                    <a:latin typeface="SamsungOne-400" panose="020B0503030303020204" pitchFamily="34" charset="0"/>
                    <a:ea typeface="SamsungOne-400" panose="020B0503030303020204" pitchFamily="34" charset="0"/>
                  </a:rPr>
                </a:br>
                <a:endParaRPr lang="ko-KR" altLang="en-US" sz="1000" dirty="0">
                  <a:latin typeface="SamsungOne-400" panose="020B0503030303020204" pitchFamily="34" charset="0"/>
                </a:endParaRPr>
              </a:p>
            </p:txBody>
          </p:sp>
          <p:pic>
            <p:nvPicPr>
              <p:cNvPr id="39" name="Graphic 38" descr="Pencil">
                <a:extLst>
                  <a:ext uri="{FF2B5EF4-FFF2-40B4-BE49-F238E27FC236}">
                    <a16:creationId xmlns:a16="http://schemas.microsoft.com/office/drawing/2014/main" id="{DF55D52B-89B0-40D2-AA36-B166A70A6DA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6634" y="4402838"/>
                <a:ext cx="469232" cy="469232"/>
              </a:xfrm>
              <a:prstGeom prst="rect">
                <a:avLst/>
              </a:prstGeom>
            </p:spPr>
          </p:pic>
        </p:grpSp>
        <p:grpSp>
          <p:nvGrpSpPr>
            <p:cNvPr id="53" name="Group 52">
              <a:extLst>
                <a:ext uri="{FF2B5EF4-FFF2-40B4-BE49-F238E27FC236}">
                  <a16:creationId xmlns:a16="http://schemas.microsoft.com/office/drawing/2014/main" id="{4F9F3D31-A97E-4A47-B4EE-F749DCE156BE}"/>
                </a:ext>
              </a:extLst>
            </p:cNvPr>
            <p:cNvGrpSpPr/>
            <p:nvPr/>
          </p:nvGrpSpPr>
          <p:grpSpPr>
            <a:xfrm>
              <a:off x="5829137" y="3414193"/>
              <a:ext cx="805982" cy="805982"/>
              <a:chOff x="1390487" y="4290493"/>
              <a:chExt cx="805982" cy="805982"/>
            </a:xfrm>
          </p:grpSpPr>
          <p:sp>
            <p:nvSpPr>
              <p:cNvPr id="18" name="Oval 17">
                <a:extLst>
                  <a:ext uri="{FF2B5EF4-FFF2-40B4-BE49-F238E27FC236}">
                    <a16:creationId xmlns:a16="http://schemas.microsoft.com/office/drawing/2014/main" id="{7A08DD92-EF38-4173-BD9C-47EF12FC2521}"/>
                  </a:ext>
                </a:extLst>
              </p:cNvPr>
              <p:cNvSpPr/>
              <p:nvPr/>
            </p:nvSpPr>
            <p:spPr>
              <a:xfrm>
                <a:off x="1390487" y="4290493"/>
                <a:ext cx="805982" cy="8059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000" dirty="0">
                    <a:latin typeface="SamsungOne-400" panose="020B0503030303020204" pitchFamily="34" charset="0"/>
                    <a:ea typeface="SamsungOne-400" panose="020B0503030303020204" pitchFamily="34" charset="0"/>
                  </a:rPr>
                  <a:t>KHÁM PHÁ</a:t>
                </a:r>
                <a:br>
                  <a:rPr lang="en-US" altLang="ko-KR" sz="1000" dirty="0">
                    <a:latin typeface="SamsungOne-400" panose="020B0503030303020204" pitchFamily="34" charset="0"/>
                    <a:ea typeface="SamsungOne-400" panose="020B0503030303020204" pitchFamily="34" charset="0"/>
                  </a:rPr>
                </a:br>
                <a:br>
                  <a:rPr lang="en-US" altLang="ko-KR" sz="1000" dirty="0">
                    <a:latin typeface="SamsungOne-400" panose="020B0503030303020204" pitchFamily="34" charset="0"/>
                    <a:ea typeface="SamsungOne-400" panose="020B0503030303020204" pitchFamily="34" charset="0"/>
                  </a:rPr>
                </a:br>
                <a:endParaRPr lang="ko-KR" altLang="en-US" sz="1000" dirty="0">
                  <a:latin typeface="SamsungOne-400" panose="020B0503030303020204" pitchFamily="34" charset="0"/>
                </a:endParaRPr>
              </a:p>
            </p:txBody>
          </p:sp>
          <p:pic>
            <p:nvPicPr>
              <p:cNvPr id="43" name="Graphic 42" descr="Microscope">
                <a:extLst>
                  <a:ext uri="{FF2B5EF4-FFF2-40B4-BE49-F238E27FC236}">
                    <a16:creationId xmlns:a16="http://schemas.microsoft.com/office/drawing/2014/main" id="{510DFCF8-12B3-4B60-943D-F14117AC2B8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86680" y="4594753"/>
                <a:ext cx="413596" cy="413596"/>
              </a:xfrm>
              <a:prstGeom prst="rect">
                <a:avLst/>
              </a:prstGeom>
            </p:spPr>
          </p:pic>
        </p:grpSp>
      </p:grpSp>
      <p:grpSp>
        <p:nvGrpSpPr>
          <p:cNvPr id="26" name="그룹 2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7" name="직사각형 2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2.1.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là</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gì</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và</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tại</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sao</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cần</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a:t>
              </a:r>
            </a:p>
          </p:txBody>
        </p:sp>
        <p:sp>
          <p:nvSpPr>
            <p:cNvPr id="28" name="직사각형 2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29" name="직사각형 28">
            <a:extLst>
              <a:ext uri="{FF2B5EF4-FFF2-40B4-BE49-F238E27FC236}">
                <a16:creationId xmlns:a16="http://schemas.microsoft.com/office/drawing/2014/main" id="{0F1B9A14-274A-4A21-B04D-9CA343E199B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duy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thiết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859323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698CE32B-F9B4-4646-8C80-130B009A8A26}"/>
              </a:ext>
            </a:extLst>
          </p:cNvPr>
          <p:cNvGrpSpPr/>
          <p:nvPr/>
        </p:nvGrpSpPr>
        <p:grpSpPr>
          <a:xfrm>
            <a:off x="560209" y="2040029"/>
            <a:ext cx="8782409" cy="215375"/>
            <a:chOff x="1027113" y="2045625"/>
            <a:chExt cx="8785225" cy="215444"/>
          </a:xfrm>
        </p:grpSpPr>
        <p:sp>
          <p:nvSpPr>
            <p:cNvPr id="13" name="직사각형 12">
              <a:extLst>
                <a:ext uri="{FF2B5EF4-FFF2-40B4-BE49-F238E27FC236}">
                  <a16:creationId xmlns:a16="http://schemas.microsoft.com/office/drawing/2014/main" id="{A7D96187-5D99-4BA5-B570-C053480C9C6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4" name="직사각형 13">
              <a:extLst>
                <a:ext uri="{FF2B5EF4-FFF2-40B4-BE49-F238E27FC236}">
                  <a16:creationId xmlns:a16="http://schemas.microsoft.com/office/drawing/2014/main" id="{D50D9E00-EBCF-441C-BC1E-9EB6AB310B1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Bốn đặc điểm của Tư duy thiết kế</a:t>
              </a:r>
            </a:p>
          </p:txBody>
        </p:sp>
      </p:grpSp>
      <p:sp>
        <p:nvSpPr>
          <p:cNvPr id="10" name="직사각형 7">
            <a:extLst>
              <a:ext uri="{FF2B5EF4-FFF2-40B4-BE49-F238E27FC236}">
                <a16:creationId xmlns:a16="http://schemas.microsoft.com/office/drawing/2014/main" id="{8CB60CF4-AA41-477F-8212-E148072E5517}"/>
              </a:ext>
            </a:extLst>
          </p:cNvPr>
          <p:cNvSpPr/>
          <p:nvPr/>
        </p:nvSpPr>
        <p:spPr>
          <a:xfrm>
            <a:off x="712561" y="2318555"/>
            <a:ext cx="8630056" cy="2951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3) Trong kế hoạch thực hiện thiết kế, các thành viên phải hợp tác làm việc cùng nhau.</a:t>
            </a:r>
            <a:b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br>
            <a:b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b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Trong một quy trình Tư duy thiết kế thực sự, mọi thành viên (điều tra viên, lãnh đạo doanh nghiệp, nhà thiết kế, kỹ sư, v.v.) phải cùng tham gia mọi việc từ đầu đến cuối.</a:t>
            </a:r>
            <a:b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br>
            <a:b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b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Tất cả các thành viên trong nhóm phải làm việc cùng nhau để hiểu biết thật kỹ lưỡng (hiểu rõ vấn đề thực sự và yêu cầu của người dùng hoặc khách hàng).</a:t>
            </a:r>
          </a:p>
          <a:p>
            <a:pPr marL="182471" indent="-182471">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endParaRPr>
          </a:p>
          <a:p>
            <a:pPr marL="182471" indent="-182471">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4) Mỗi bước lập kế hoạch thiết kế đều mang lại kết quả.</a:t>
            </a:r>
            <a:b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br>
            <a:b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b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Mỗi bước trong Tư duy thiết kế đều mang lại kết quả khác nhau, và bạn có thể sử dụng các kết quả này</a:t>
            </a:r>
            <a:r>
              <a:rPr lang="en-US" altLang="ko-KR" sz="1300" dirty="0">
                <a:solidFill>
                  <a:prstClr val="black">
                    <a:lumMod val="85000"/>
                    <a:lumOff val="15000"/>
                  </a:prstClr>
                </a:solidFill>
                <a:latin typeface="SamsungOne-400" panose="020B0503030303020204" pitchFamily="34" charset="0"/>
                <a:ea typeface="맑은 고딕" panose="020B0503020000020004" pitchFamily="50" charset="-127"/>
              </a:rPr>
              <a:t> </a:t>
            </a: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làm tiêu chí đánh giá. Không phải sản phẩm nào cũng bắt buộc phải được sử dụng. Tùy theo bản chất của dự án để tạo sản phẩm cần thiết.</a:t>
            </a:r>
          </a:p>
        </p:txBody>
      </p:sp>
      <p:grpSp>
        <p:nvGrpSpPr>
          <p:cNvPr id="8" name="그룹 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2.1.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là</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gì</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và</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tại</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sao</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cần</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a:t>
              </a: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17" name="직사각형 16">
            <a:extLst>
              <a:ext uri="{FF2B5EF4-FFF2-40B4-BE49-F238E27FC236}">
                <a16:creationId xmlns:a16="http://schemas.microsoft.com/office/drawing/2014/main" id="{0F1B9A14-274A-4A21-B04D-9CA343E199B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duy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thiết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92694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698CE32B-F9B4-4646-8C80-130B009A8A26}"/>
              </a:ext>
            </a:extLst>
          </p:cNvPr>
          <p:cNvGrpSpPr/>
          <p:nvPr/>
        </p:nvGrpSpPr>
        <p:grpSpPr>
          <a:xfrm>
            <a:off x="560209" y="2040029"/>
            <a:ext cx="8782409" cy="215375"/>
            <a:chOff x="1027113" y="2045625"/>
            <a:chExt cx="8785225" cy="215444"/>
          </a:xfrm>
        </p:grpSpPr>
        <p:sp>
          <p:nvSpPr>
            <p:cNvPr id="13" name="직사각형 12">
              <a:extLst>
                <a:ext uri="{FF2B5EF4-FFF2-40B4-BE49-F238E27FC236}">
                  <a16:creationId xmlns:a16="http://schemas.microsoft.com/office/drawing/2014/main" id="{A7D96187-5D99-4BA5-B570-C053480C9C6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4" name="직사각형 13">
              <a:extLst>
                <a:ext uri="{FF2B5EF4-FFF2-40B4-BE49-F238E27FC236}">
                  <a16:creationId xmlns:a16="http://schemas.microsoft.com/office/drawing/2014/main" id="{D50D9E00-EBCF-441C-BC1E-9EB6AB310B1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Đồ dùng cần thiết cho Tư duy thiết kế</a:t>
              </a:r>
            </a:p>
          </p:txBody>
        </p:sp>
      </p:grpSp>
      <p:sp>
        <p:nvSpPr>
          <p:cNvPr id="10" name="직사각형 7">
            <a:extLst>
              <a:ext uri="{FF2B5EF4-FFF2-40B4-BE49-F238E27FC236}">
                <a16:creationId xmlns:a16="http://schemas.microsoft.com/office/drawing/2014/main" id="{8CB60CF4-AA41-477F-8212-E148072E5517}"/>
              </a:ext>
            </a:extLst>
          </p:cNvPr>
          <p:cNvSpPr/>
          <p:nvPr/>
        </p:nvSpPr>
        <p:spPr>
          <a:xfrm>
            <a:off x="712561" y="2318555"/>
            <a:ext cx="8184115" cy="3434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algn="just">
              <a:lnSpc>
                <a:spcPct val="90000"/>
              </a:lnSpc>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Không gian phù hợp để làm việc chung</a:t>
            </a:r>
          </a:p>
          <a:p>
            <a:pPr marL="182471" indent="-182471" algn="just">
              <a:lnSpc>
                <a:spcPct val="90000"/>
              </a:lnSpc>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Giấy</a:t>
            </a:r>
          </a:p>
          <a:p>
            <a:pPr marL="182471" indent="-182471" algn="just">
              <a:lnSpc>
                <a:spcPct val="90000"/>
              </a:lnSpc>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Dụng cụ ghi chép</a:t>
            </a:r>
          </a:p>
          <a:p>
            <a:pPr marL="182471" indent="-182471" algn="just">
              <a:lnSpc>
                <a:spcPct val="90000"/>
              </a:lnSpc>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Dụng cụ cắt dán</a:t>
            </a:r>
          </a:p>
          <a:p>
            <a:pPr marL="182471" indent="-182471" algn="just">
              <a:lnSpc>
                <a:spcPct val="90000"/>
              </a:lnSpc>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Máy ảnh/Ảnh</a:t>
            </a:r>
          </a:p>
          <a:p>
            <a:pPr marL="182471" indent="-182471" algn="just">
              <a:lnSpc>
                <a:spcPct val="90000"/>
              </a:lnSpc>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Vở vẽ</a:t>
            </a:r>
          </a:p>
          <a:p>
            <a:pPr marL="182471" indent="-182471" algn="just">
              <a:lnSpc>
                <a:spcPct val="90000"/>
              </a:lnSpc>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Giấy ghi chú</a:t>
            </a:r>
          </a:p>
          <a:p>
            <a:pPr marL="182471" indent="-182471" algn="just">
              <a:lnSpc>
                <a:spcPct val="90000"/>
              </a:lnSpc>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Bìa các-tông</a:t>
            </a:r>
          </a:p>
          <a:p>
            <a:pPr marL="182471" indent="-182471" algn="just">
              <a:lnSpc>
                <a:spcPct val="90000"/>
              </a:lnSpc>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Bảng trắng/Tường/Bảng ghim</a:t>
            </a:r>
          </a:p>
          <a:p>
            <a:pPr marL="182471" indent="-182471" algn="just">
              <a:lnSpc>
                <a:spcPct val="90000"/>
              </a:lnSpc>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Thẻ</a:t>
            </a:r>
          </a:p>
          <a:p>
            <a:pPr marL="182471" indent="-182471" algn="just">
              <a:lnSpc>
                <a:spcPct val="90000"/>
              </a:lnSpc>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Nguyên liệu tạo mẫu thử</a:t>
            </a:r>
          </a:p>
          <a:p>
            <a:pPr marL="182471" indent="-182471" algn="just">
              <a:lnSpc>
                <a:spcPct val="90000"/>
              </a:lnSpc>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Khung</a:t>
            </a:r>
          </a:p>
        </p:txBody>
      </p:sp>
      <p:grpSp>
        <p:nvGrpSpPr>
          <p:cNvPr id="8" name="그룹 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2.1.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là</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gì</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và</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tại</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sao</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cần</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a:t>
              </a: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17" name="직사각형 16">
            <a:extLst>
              <a:ext uri="{FF2B5EF4-FFF2-40B4-BE49-F238E27FC236}">
                <a16:creationId xmlns:a16="http://schemas.microsoft.com/office/drawing/2014/main" id="{0F1B9A14-274A-4A21-B04D-9CA343E199B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duy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thiết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170386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1007567" y="3133792"/>
            <a:ext cx="84083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a:spcBef>
                <a:spcPct val="0"/>
              </a:spcBef>
              <a:spcAft>
                <a:spcPct val="0"/>
              </a:spcAft>
              <a:defRPr/>
            </a:pP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Tư</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duy</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thiết</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kế</a:t>
            </a:r>
            <a:endPar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Bold" pitchFamily="2" charset="0"/>
                <a:ea typeface="iCiel Samsung Sharp Sans Bold" pitchFamily="2" charset="0"/>
                <a:cs typeface="iCiel Samsung Sharp Sans Bold" pitchFamily="2" charset="0"/>
              </a:rPr>
              <a:t>Bài</a:t>
            </a:r>
            <a:r>
              <a:rPr kumimoji="1" lang="en-US" altLang="ko-KR" sz="1999" dirty="0">
                <a:solidFill>
                  <a:prstClr val="white">
                    <a:lumMod val="50000"/>
                  </a:prstClr>
                </a:solidFill>
                <a:latin typeface="iCiel Samsung Sharp Sans Bold" pitchFamily="2" charset="0"/>
                <a:ea typeface="iCiel Samsung Sharp Sans Bold" pitchFamily="2" charset="0"/>
                <a:cs typeface="iCiel Samsung Sharp Sans Bold" pitchFamily="2" charset="0"/>
              </a:rPr>
              <a:t> 2. </a:t>
            </a:r>
            <a:endParaRPr kumimoji="1" lang="en-US" altLang="ko-KR" sz="5398" dirty="0">
              <a:solidFill>
                <a:prstClr val="white">
                  <a:lumMod val="50000"/>
                </a:prstClr>
              </a:solidFill>
              <a:latin typeface="iCiel Samsung Sharp Sans Bold" pitchFamily="2" charset="0"/>
              <a:ea typeface="iCiel Samsung Sharp Sans Bold" pitchFamily="2" charset="0"/>
              <a:cs typeface="iCiel Samsung Sharp Sans Bold" pitchFamily="2" charset="0"/>
            </a:endParaRPr>
          </a:p>
        </p:txBody>
      </p:sp>
      <p:grpSp>
        <p:nvGrpSpPr>
          <p:cNvPr id="4" name="그룹 3"/>
          <p:cNvGrpSpPr/>
          <p:nvPr/>
        </p:nvGrpSpPr>
        <p:grpSpPr>
          <a:xfrm>
            <a:off x="1079574" y="4005064"/>
            <a:ext cx="5700472" cy="278128"/>
            <a:chOff x="1079574" y="4005064"/>
            <a:chExt cx="5700472" cy="278128"/>
          </a:xfrm>
        </p:grpSpPr>
        <p:sp>
          <p:nvSpPr>
            <p:cNvPr id="23" name="직사각형 22">
              <a:extLst>
                <a:ext uri="{FF2B5EF4-FFF2-40B4-BE49-F238E27FC236}">
                  <a16:creationId xmlns:a16="http://schemas.microsoft.com/office/drawing/2014/main" id="{8CEA84EE-1CFD-4B57-A1C8-06A1AB4ACA44}"/>
                </a:ext>
              </a:extLst>
            </p:cNvPr>
            <p:cNvSpPr/>
            <p:nvPr/>
          </p:nvSpPr>
          <p:spPr>
            <a:xfrm>
              <a:off x="1262395" y="4006193"/>
              <a:ext cx="551765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Tư</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duy</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thiết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kế</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gì</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tại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sao</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cần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tư</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duy</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thiết</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kế</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a:t>
              </a:r>
            </a:p>
          </p:txBody>
        </p:sp>
        <p:sp>
          <p:nvSpPr>
            <p:cNvPr id="24" name="직사각형 23">
              <a:extLst>
                <a:ext uri="{FF2B5EF4-FFF2-40B4-BE49-F238E27FC236}">
                  <a16:creationId xmlns:a16="http://schemas.microsoft.com/office/drawing/2014/main" id="{490AEC04-CD1D-4B88-858B-CBB56559D797}"/>
                </a:ext>
              </a:extLst>
            </p:cNvPr>
            <p:cNvSpPr/>
            <p:nvPr/>
          </p:nvSpPr>
          <p:spPr>
            <a:xfrm>
              <a:off x="1079574" y="4005064"/>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2" name="그룹 1"/>
          <p:cNvGrpSpPr/>
          <p:nvPr/>
        </p:nvGrpSpPr>
        <p:grpSpPr>
          <a:xfrm>
            <a:off x="1079574" y="4434760"/>
            <a:ext cx="5888061" cy="278129"/>
            <a:chOff x="1079574" y="4434760"/>
            <a:chExt cx="5888061" cy="278129"/>
          </a:xfrm>
        </p:grpSpPr>
        <p:sp>
          <p:nvSpPr>
            <p:cNvPr id="26" name="직사각형 25">
              <a:extLst>
                <a:ext uri="{FF2B5EF4-FFF2-40B4-BE49-F238E27FC236}">
                  <a16:creationId xmlns:a16="http://schemas.microsoft.com/office/drawing/2014/main" id="{475B5DE5-347D-4119-80E7-2377740127D9}"/>
                </a:ext>
              </a:extLst>
            </p:cNvPr>
            <p:cNvSpPr/>
            <p:nvPr/>
          </p:nvSpPr>
          <p:spPr>
            <a:xfrm>
              <a:off x="1262395" y="4435890"/>
              <a:ext cx="57052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2.2.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Năm</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bước</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tư</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duy</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thiết</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kế</a:t>
              </a:r>
              <a:endPar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27" name="직사각형 26">
              <a:extLst>
                <a:ext uri="{FF2B5EF4-FFF2-40B4-BE49-F238E27FC236}">
                  <a16:creationId xmlns:a16="http://schemas.microsoft.com/office/drawing/2014/main" id="{42D16157-71AB-4EEC-81F2-DE5463F000C0}"/>
                </a:ext>
              </a:extLst>
            </p:cNvPr>
            <p:cNvSpPr/>
            <p:nvPr/>
          </p:nvSpPr>
          <p:spPr>
            <a:xfrm>
              <a:off x="1079574" y="4434760"/>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557072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그룹 53">
            <a:extLst>
              <a:ext uri="{FF2B5EF4-FFF2-40B4-BE49-F238E27FC236}">
                <a16:creationId xmlns:a16="http://schemas.microsoft.com/office/drawing/2014/main" id="{1708530C-D00A-49FD-A1A7-2A235312EABC}"/>
              </a:ext>
            </a:extLst>
          </p:cNvPr>
          <p:cNvGrpSpPr/>
          <p:nvPr/>
        </p:nvGrpSpPr>
        <p:grpSpPr>
          <a:xfrm>
            <a:off x="560209" y="2041408"/>
            <a:ext cx="8782409" cy="215375"/>
            <a:chOff x="1027113" y="2045625"/>
            <a:chExt cx="8785225" cy="215444"/>
          </a:xfrm>
        </p:grpSpPr>
        <p:sp>
          <p:nvSpPr>
            <p:cNvPr id="55" name="직사각형 54">
              <a:extLst>
                <a:ext uri="{FF2B5EF4-FFF2-40B4-BE49-F238E27FC236}">
                  <a16:creationId xmlns:a16="http://schemas.microsoft.com/office/drawing/2014/main" id="{1147B216-4AFB-4BB5-BBA2-BDAB1527BC3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56" name="직사각형 55">
              <a:extLst>
                <a:ext uri="{FF2B5EF4-FFF2-40B4-BE49-F238E27FC236}">
                  <a16:creationId xmlns:a16="http://schemas.microsoft.com/office/drawing/2014/main" id="{B1ACE9AA-669E-4580-B1E8-35DD6E379E47}"/>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Tư</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duy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hội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tụ</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Tư</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duy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nhánh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87" name="그룹 86">
            <a:extLst>
              <a:ext uri="{FF2B5EF4-FFF2-40B4-BE49-F238E27FC236}">
                <a16:creationId xmlns:a16="http://schemas.microsoft.com/office/drawing/2014/main" id="{743C7261-9235-4277-ADC9-D41E55B56D41}"/>
              </a:ext>
            </a:extLst>
          </p:cNvPr>
          <p:cNvGrpSpPr/>
          <p:nvPr/>
        </p:nvGrpSpPr>
        <p:grpSpPr>
          <a:xfrm>
            <a:off x="2798107" y="2628416"/>
            <a:ext cx="4580032" cy="2643143"/>
            <a:chOff x="3459578" y="2745977"/>
            <a:chExt cx="5640577" cy="3255185"/>
          </a:xfrm>
        </p:grpSpPr>
        <p:sp>
          <p:nvSpPr>
            <p:cNvPr id="96" name="사다리꼴 95">
              <a:extLst>
                <a:ext uri="{FF2B5EF4-FFF2-40B4-BE49-F238E27FC236}">
                  <a16:creationId xmlns:a16="http://schemas.microsoft.com/office/drawing/2014/main" id="{AF5E46E8-680D-4E81-A26B-87B81EF4C295}"/>
                </a:ext>
              </a:extLst>
            </p:cNvPr>
            <p:cNvSpPr/>
            <p:nvPr/>
          </p:nvSpPr>
          <p:spPr>
            <a:xfrm rot="5400000">
              <a:off x="6580155" y="3465977"/>
              <a:ext cx="3240000" cy="1800000"/>
            </a:xfrm>
            <a:prstGeom prst="trapezoid">
              <a:avLst>
                <a:gd name="adj" fmla="val 49390"/>
              </a:avLst>
            </a:prstGeom>
            <a:solidFill>
              <a:schemeClr val="bg1">
                <a:lumMod val="85000"/>
                <a:alpha val="20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solidFill>
                  <a:prstClr val="white"/>
                </a:solidFill>
                <a:latin typeface="Calibri" panose="020F0502020204030204"/>
                <a:ea typeface="맑은 고딕" panose="020B0503020000020004" pitchFamily="50" charset="-127"/>
              </a:endParaRPr>
            </a:p>
          </p:txBody>
        </p:sp>
        <p:sp>
          <p:nvSpPr>
            <p:cNvPr id="97" name="사다리꼴 96">
              <a:extLst>
                <a:ext uri="{FF2B5EF4-FFF2-40B4-BE49-F238E27FC236}">
                  <a16:creationId xmlns:a16="http://schemas.microsoft.com/office/drawing/2014/main" id="{6EDC7815-890E-4913-8951-716718E81796}"/>
                </a:ext>
              </a:extLst>
            </p:cNvPr>
            <p:cNvSpPr/>
            <p:nvPr/>
          </p:nvSpPr>
          <p:spPr>
            <a:xfrm rot="16200000">
              <a:off x="5169519" y="3853875"/>
              <a:ext cx="3240000" cy="1024203"/>
            </a:xfrm>
            <a:prstGeom prst="trapezoid">
              <a:avLst>
                <a:gd name="adj" fmla="val 49390"/>
              </a:avLst>
            </a:prstGeom>
            <a:solidFill>
              <a:schemeClr val="bg1">
                <a:lumMod val="85000"/>
                <a:alpha val="20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solidFill>
                  <a:prstClr val="white"/>
                </a:solidFill>
                <a:latin typeface="Calibri" panose="020F0502020204030204"/>
                <a:ea typeface="맑은 고딕" panose="020B0503020000020004" pitchFamily="50" charset="-127"/>
              </a:endParaRPr>
            </a:p>
          </p:txBody>
        </p:sp>
        <p:sp>
          <p:nvSpPr>
            <p:cNvPr id="98" name="사다리꼴 97">
              <a:extLst>
                <a:ext uri="{FF2B5EF4-FFF2-40B4-BE49-F238E27FC236}">
                  <a16:creationId xmlns:a16="http://schemas.microsoft.com/office/drawing/2014/main" id="{D5F2F5A2-772D-492B-ACBC-CAF567765BF7}"/>
                </a:ext>
              </a:extLst>
            </p:cNvPr>
            <p:cNvSpPr/>
            <p:nvPr/>
          </p:nvSpPr>
          <p:spPr>
            <a:xfrm rot="5400000">
              <a:off x="4150616" y="3865403"/>
              <a:ext cx="3240000" cy="1024203"/>
            </a:xfrm>
            <a:prstGeom prst="trapezoid">
              <a:avLst>
                <a:gd name="adj" fmla="val 49390"/>
              </a:avLst>
            </a:prstGeom>
            <a:solidFill>
              <a:schemeClr val="bg1">
                <a:lumMod val="85000"/>
                <a:alpha val="20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solidFill>
                  <a:prstClr val="white"/>
                </a:solidFill>
                <a:latin typeface="Calibri" panose="020F0502020204030204"/>
                <a:ea typeface="맑은 고딕" panose="020B0503020000020004" pitchFamily="50" charset="-127"/>
              </a:endParaRPr>
            </a:p>
          </p:txBody>
        </p:sp>
        <p:sp>
          <p:nvSpPr>
            <p:cNvPr id="99" name="사다리꼴 98">
              <a:extLst>
                <a:ext uri="{FF2B5EF4-FFF2-40B4-BE49-F238E27FC236}">
                  <a16:creationId xmlns:a16="http://schemas.microsoft.com/office/drawing/2014/main" id="{488F38A1-C70F-42E3-8F0F-20D36FD8BA13}"/>
                </a:ext>
              </a:extLst>
            </p:cNvPr>
            <p:cNvSpPr/>
            <p:nvPr/>
          </p:nvSpPr>
          <p:spPr>
            <a:xfrm rot="16200000">
              <a:off x="2739578" y="3481162"/>
              <a:ext cx="3240000" cy="1800000"/>
            </a:xfrm>
            <a:prstGeom prst="trapezoid">
              <a:avLst>
                <a:gd name="adj" fmla="val 49390"/>
              </a:avLst>
            </a:prstGeom>
            <a:solidFill>
              <a:schemeClr val="bg1">
                <a:lumMod val="85000"/>
                <a:alpha val="20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dirty="0">
                <a:solidFill>
                  <a:prstClr val="white"/>
                </a:solidFill>
                <a:latin typeface="Calibri" panose="020F0502020204030204"/>
                <a:ea typeface="맑은 고딕" panose="020B0503020000020004" pitchFamily="50" charset="-127"/>
              </a:endParaRPr>
            </a:p>
          </p:txBody>
        </p:sp>
      </p:grpSp>
      <p:cxnSp>
        <p:nvCxnSpPr>
          <p:cNvPr id="88" name="직선 화살표 연결선 87">
            <a:extLst>
              <a:ext uri="{FF2B5EF4-FFF2-40B4-BE49-F238E27FC236}">
                <a16:creationId xmlns:a16="http://schemas.microsoft.com/office/drawing/2014/main" id="{54FE69BA-5B93-4D88-93A4-1548D4C12F8E}"/>
              </a:ext>
            </a:extLst>
          </p:cNvPr>
          <p:cNvCxnSpPr>
            <a:cxnSpLocks/>
          </p:cNvCxnSpPr>
          <p:nvPr/>
        </p:nvCxnSpPr>
        <p:spPr>
          <a:xfrm rot="20040000">
            <a:off x="2753732" y="3096284"/>
            <a:ext cx="876938"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EAFF046C-4476-49A6-AF9C-F9CEDFE11179}"/>
              </a:ext>
            </a:extLst>
          </p:cNvPr>
          <p:cNvCxnSpPr>
            <a:cxnSpLocks/>
          </p:cNvCxnSpPr>
          <p:nvPr/>
        </p:nvCxnSpPr>
        <p:spPr>
          <a:xfrm rot="1560000">
            <a:off x="2753732" y="4820044"/>
            <a:ext cx="876938"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1DF002-3B97-45FC-ACC2-40935F4BE148}"/>
              </a:ext>
            </a:extLst>
          </p:cNvPr>
          <p:cNvCxnSpPr>
            <a:cxnSpLocks/>
          </p:cNvCxnSpPr>
          <p:nvPr/>
        </p:nvCxnSpPr>
        <p:spPr>
          <a:xfrm rot="1560000">
            <a:off x="5942834" y="2784741"/>
            <a:ext cx="876938"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7FBC85C1-EEAC-4A8A-8AAC-82B619BE43A5}"/>
              </a:ext>
            </a:extLst>
          </p:cNvPr>
          <p:cNvCxnSpPr>
            <a:cxnSpLocks/>
          </p:cNvCxnSpPr>
          <p:nvPr/>
        </p:nvCxnSpPr>
        <p:spPr>
          <a:xfrm rot="20040000">
            <a:off x="5942835" y="5118669"/>
            <a:ext cx="876938"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847252D8-7BE8-4093-9988-7A60184BB7D9}"/>
              </a:ext>
            </a:extLst>
          </p:cNvPr>
          <p:cNvCxnSpPr>
            <a:cxnSpLocks/>
          </p:cNvCxnSpPr>
          <p:nvPr/>
        </p:nvCxnSpPr>
        <p:spPr>
          <a:xfrm rot="1560000">
            <a:off x="4306924" y="2698638"/>
            <a:ext cx="438468"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A88ABBE-A02B-4ACA-A8D2-038790477132}"/>
              </a:ext>
            </a:extLst>
          </p:cNvPr>
          <p:cNvCxnSpPr>
            <a:cxnSpLocks/>
          </p:cNvCxnSpPr>
          <p:nvPr/>
        </p:nvCxnSpPr>
        <p:spPr>
          <a:xfrm rot="20040000">
            <a:off x="4311594" y="5214774"/>
            <a:ext cx="438468"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EA926C52-DEEF-4378-B13F-BD30649F5355}"/>
              </a:ext>
            </a:extLst>
          </p:cNvPr>
          <p:cNvCxnSpPr>
            <a:cxnSpLocks/>
          </p:cNvCxnSpPr>
          <p:nvPr/>
        </p:nvCxnSpPr>
        <p:spPr>
          <a:xfrm rot="20040000">
            <a:off x="5121787" y="2830934"/>
            <a:ext cx="438468"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53DE95B1-197C-443F-B952-68FB1B55792A}"/>
              </a:ext>
            </a:extLst>
          </p:cNvPr>
          <p:cNvCxnSpPr>
            <a:cxnSpLocks/>
          </p:cNvCxnSpPr>
          <p:nvPr/>
        </p:nvCxnSpPr>
        <p:spPr>
          <a:xfrm rot="1560000">
            <a:off x="5113611" y="5045475"/>
            <a:ext cx="438468"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sp>
        <p:nvSpPr>
          <p:cNvPr id="85" name="육각형 84">
            <a:extLst>
              <a:ext uri="{FF2B5EF4-FFF2-40B4-BE49-F238E27FC236}">
                <a16:creationId xmlns:a16="http://schemas.microsoft.com/office/drawing/2014/main" id="{DB89C949-21D1-45F6-9788-E3A419263736}"/>
              </a:ext>
            </a:extLst>
          </p:cNvPr>
          <p:cNvSpPr/>
          <p:nvPr/>
        </p:nvSpPr>
        <p:spPr>
          <a:xfrm>
            <a:off x="2831478" y="3454089"/>
            <a:ext cx="964837" cy="859077"/>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400" panose="020B0503030303020204" pitchFamily="34" charset="0"/>
              <a:ea typeface="맑은 고딕" panose="020B0503020000020004" pitchFamily="50" charset="-127"/>
            </a:endParaRPr>
          </a:p>
        </p:txBody>
      </p:sp>
      <p:sp>
        <p:nvSpPr>
          <p:cNvPr id="83" name="육각형 82">
            <a:extLst>
              <a:ext uri="{FF2B5EF4-FFF2-40B4-BE49-F238E27FC236}">
                <a16:creationId xmlns:a16="http://schemas.microsoft.com/office/drawing/2014/main" id="{C46A53AD-81E7-489D-9F32-9E8019F1E830}"/>
              </a:ext>
            </a:extLst>
          </p:cNvPr>
          <p:cNvSpPr/>
          <p:nvPr/>
        </p:nvSpPr>
        <p:spPr>
          <a:xfrm>
            <a:off x="3726541" y="4025406"/>
            <a:ext cx="964837" cy="859077"/>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400" panose="020B0503030303020204" pitchFamily="34" charset="0"/>
              <a:ea typeface="맑은 고딕" panose="020B0503020000020004" pitchFamily="50" charset="-127"/>
            </a:endParaRPr>
          </a:p>
        </p:txBody>
      </p:sp>
      <p:sp>
        <p:nvSpPr>
          <p:cNvPr id="81" name="육각형 80">
            <a:extLst>
              <a:ext uri="{FF2B5EF4-FFF2-40B4-BE49-F238E27FC236}">
                <a16:creationId xmlns:a16="http://schemas.microsoft.com/office/drawing/2014/main" id="{1F9ACDFA-1C6E-4B31-B0A6-45B36363F3CD}"/>
              </a:ext>
            </a:extLst>
          </p:cNvPr>
          <p:cNvSpPr/>
          <p:nvPr/>
        </p:nvSpPr>
        <p:spPr>
          <a:xfrm>
            <a:off x="4621604" y="3454089"/>
            <a:ext cx="964837" cy="859077"/>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400" panose="020B0503030303020204" pitchFamily="34" charset="0"/>
              <a:ea typeface="맑은 고딕" panose="020B0503020000020004" pitchFamily="50" charset="-127"/>
            </a:endParaRPr>
          </a:p>
        </p:txBody>
      </p:sp>
      <p:sp>
        <p:nvSpPr>
          <p:cNvPr id="79" name="육각형 78">
            <a:extLst>
              <a:ext uri="{FF2B5EF4-FFF2-40B4-BE49-F238E27FC236}">
                <a16:creationId xmlns:a16="http://schemas.microsoft.com/office/drawing/2014/main" id="{175B4305-0228-485F-81EC-932B1499107A}"/>
              </a:ext>
            </a:extLst>
          </p:cNvPr>
          <p:cNvSpPr/>
          <p:nvPr/>
        </p:nvSpPr>
        <p:spPr>
          <a:xfrm>
            <a:off x="5516667" y="4025406"/>
            <a:ext cx="964837" cy="859077"/>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400" panose="020B0503030303020204" pitchFamily="34" charset="0"/>
              <a:ea typeface="맑은 고딕" panose="020B0503020000020004" pitchFamily="50" charset="-127"/>
            </a:endParaRPr>
          </a:p>
        </p:txBody>
      </p:sp>
      <p:sp>
        <p:nvSpPr>
          <p:cNvPr id="77" name="육각형 76">
            <a:extLst>
              <a:ext uri="{FF2B5EF4-FFF2-40B4-BE49-F238E27FC236}">
                <a16:creationId xmlns:a16="http://schemas.microsoft.com/office/drawing/2014/main" id="{DCCF4ECE-0630-4287-95D8-7BF214F92E67}"/>
              </a:ext>
            </a:extLst>
          </p:cNvPr>
          <p:cNvSpPr/>
          <p:nvPr/>
        </p:nvSpPr>
        <p:spPr>
          <a:xfrm>
            <a:off x="6411730" y="3454089"/>
            <a:ext cx="964837" cy="859077"/>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400" panose="020B0503030303020204" pitchFamily="34" charset="0"/>
              <a:ea typeface="맑은 고딕" panose="020B0503020000020004" pitchFamily="50" charset="-127"/>
            </a:endParaRPr>
          </a:p>
        </p:txBody>
      </p:sp>
      <p:grpSp>
        <p:nvGrpSpPr>
          <p:cNvPr id="3" name="그룹 2">
            <a:extLst>
              <a:ext uri="{FF2B5EF4-FFF2-40B4-BE49-F238E27FC236}">
                <a16:creationId xmlns:a16="http://schemas.microsoft.com/office/drawing/2014/main" id="{0B9387B8-3EA2-4B29-ABF3-48BA529A86E1}"/>
              </a:ext>
            </a:extLst>
          </p:cNvPr>
          <p:cNvGrpSpPr/>
          <p:nvPr/>
        </p:nvGrpSpPr>
        <p:grpSpPr>
          <a:xfrm>
            <a:off x="2795130" y="5448566"/>
            <a:ext cx="4312565" cy="708234"/>
            <a:chOff x="2986641" y="5449214"/>
            <a:chExt cx="4313948" cy="708461"/>
          </a:xfrm>
        </p:grpSpPr>
        <p:sp>
          <p:nvSpPr>
            <p:cNvPr id="100" name="TextBox 99">
              <a:extLst>
                <a:ext uri="{FF2B5EF4-FFF2-40B4-BE49-F238E27FC236}">
                  <a16:creationId xmlns:a16="http://schemas.microsoft.com/office/drawing/2014/main" id="{EE250C60-79C4-4C45-B590-522173ECCFB0}"/>
                </a:ext>
              </a:extLst>
            </p:cNvPr>
            <p:cNvSpPr txBox="1"/>
            <p:nvPr/>
          </p:nvSpPr>
          <p:spPr>
            <a:xfrm>
              <a:off x="3048940" y="5634287"/>
              <a:ext cx="1905089" cy="317331"/>
            </a:xfrm>
            <a:prstGeom prst="rect">
              <a:avLst/>
            </a:prstGeom>
            <a:noFill/>
          </p:spPr>
          <p:txBody>
            <a:bodyPr wrap="square" rtlCol="0">
              <a:spAutoFit/>
              <a:scene3d>
                <a:camera prst="orthographicFront"/>
                <a:lightRig rig="threePt" dir="t"/>
              </a:scene3d>
              <a:sp3d>
                <a:bevelT w="0" h="6350"/>
              </a:sp3d>
            </a:bodyPr>
            <a:lstStyle>
              <a:defPPr>
                <a:defRPr lang="ko-KR"/>
              </a:defPPr>
              <a:lvl1pPr algn="ctr">
                <a:defRPr sz="1400">
                  <a:solidFill>
                    <a:srgbClr val="193EB0"/>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dirty="0" err="1">
                  <a:solidFill>
                    <a:prstClr val="black">
                      <a:lumMod val="85000"/>
                      <a:lumOff val="15000"/>
                    </a:prstClr>
                  </a:solidFill>
                  <a:latin typeface="SamsungOne-700" panose="020B0803030303020204" pitchFamily="34" charset="0"/>
                  <a:ea typeface="SamsungOne-700" panose="020B0803030303020204" pitchFamily="34" charset="0"/>
                </a:rPr>
                <a:t>Khám</a:t>
              </a:r>
              <a:r>
                <a:rPr lang="en-US" altLang="ko-KR"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dirty="0" err="1">
                  <a:solidFill>
                    <a:prstClr val="black">
                      <a:lumMod val="85000"/>
                      <a:lumOff val="15000"/>
                    </a:prstClr>
                  </a:solidFill>
                  <a:latin typeface="SamsungOne-700" panose="020B0803030303020204" pitchFamily="34" charset="0"/>
                  <a:ea typeface="SamsungOne-700" panose="020B0803030303020204" pitchFamily="34" charset="0"/>
                </a:rPr>
                <a:t>phá</a:t>
              </a:r>
              <a:r>
                <a:rPr lang="en-US" altLang="ko-KR"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dirty="0" err="1">
                  <a:solidFill>
                    <a:prstClr val="black">
                      <a:lumMod val="85000"/>
                      <a:lumOff val="15000"/>
                    </a:prstClr>
                  </a:solidFill>
                  <a:latin typeface="SamsungOne-700" panose="020B0803030303020204" pitchFamily="34" charset="0"/>
                  <a:ea typeface="SamsungOne-700" panose="020B0803030303020204" pitchFamily="34" charset="0"/>
                </a:rPr>
                <a:t>và</a:t>
              </a:r>
              <a:r>
                <a:rPr lang="en-US" altLang="ko-KR"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dirty="0" err="1">
                  <a:solidFill>
                    <a:prstClr val="black">
                      <a:lumMod val="85000"/>
                      <a:lumOff val="15000"/>
                    </a:prstClr>
                  </a:solidFill>
                  <a:latin typeface="SamsungOne-700" panose="020B0803030303020204" pitchFamily="34" charset="0"/>
                  <a:ea typeface="SamsungOne-700" panose="020B0803030303020204" pitchFamily="34" charset="0"/>
                </a:rPr>
                <a:t>xác</a:t>
              </a:r>
              <a:r>
                <a:rPr lang="en-US" altLang="ko-KR"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dirty="0" err="1">
                  <a:solidFill>
                    <a:prstClr val="black">
                      <a:lumMod val="85000"/>
                      <a:lumOff val="15000"/>
                    </a:prstClr>
                  </a:solidFill>
                  <a:latin typeface="SamsungOne-700" panose="020B0803030303020204" pitchFamily="34" charset="0"/>
                  <a:ea typeface="SamsungOne-700" panose="020B0803030303020204" pitchFamily="34" charset="0"/>
                </a:rPr>
                <a:t>định</a:t>
              </a:r>
              <a:endParaRPr lang="ko-KR" altLang="en-US" dirty="0">
                <a:solidFill>
                  <a:prstClr val="black">
                    <a:lumMod val="85000"/>
                    <a:lumOff val="15000"/>
                  </a:prstClr>
                </a:solidFill>
                <a:latin typeface="SamsungOne-700" panose="020B0803030303020204" pitchFamily="34" charset="0"/>
              </a:endParaRPr>
            </a:p>
          </p:txBody>
        </p:sp>
        <p:sp>
          <p:nvSpPr>
            <p:cNvPr id="101" name="TextBox 100">
              <a:extLst>
                <a:ext uri="{FF2B5EF4-FFF2-40B4-BE49-F238E27FC236}">
                  <a16:creationId xmlns:a16="http://schemas.microsoft.com/office/drawing/2014/main" id="{E0620DC7-AA48-4A38-99FB-687C3908F1FC}"/>
                </a:ext>
              </a:extLst>
            </p:cNvPr>
            <p:cNvSpPr txBox="1"/>
            <p:nvPr/>
          </p:nvSpPr>
          <p:spPr>
            <a:xfrm>
              <a:off x="5319472" y="5634287"/>
              <a:ext cx="1905089" cy="523388"/>
            </a:xfrm>
            <a:prstGeom prst="rect">
              <a:avLst/>
            </a:prstGeom>
            <a:noFill/>
          </p:spPr>
          <p:txBody>
            <a:bodyPr wrap="square" rtlCol="0">
              <a:spAutoFit/>
              <a:scene3d>
                <a:camera prst="orthographicFront"/>
                <a:lightRig rig="threePt" dir="t"/>
              </a:scene3d>
              <a:sp3d>
                <a:bevelT w="0" h="6350"/>
              </a:sp3d>
            </a:bodyPr>
            <a:lstStyle>
              <a:defPPr>
                <a:defRPr lang="ko-KR"/>
              </a:defPPr>
              <a:lvl1pPr algn="ctr">
                <a:defRPr sz="1400">
                  <a:solidFill>
                    <a:srgbClr val="193EB0"/>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dirty="0" err="1">
                  <a:solidFill>
                    <a:prstClr val="black">
                      <a:lumMod val="85000"/>
                      <a:lumOff val="15000"/>
                    </a:prstClr>
                  </a:solidFill>
                  <a:latin typeface="SamsungOne-700" panose="020B0803030303020204" pitchFamily="34" charset="0"/>
                  <a:ea typeface="SamsungOne-700" panose="020B0803030303020204" pitchFamily="34" charset="0"/>
                </a:rPr>
                <a:t>Phát</a:t>
              </a:r>
              <a:r>
                <a:rPr lang="en-US" altLang="ko-KR"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dirty="0" err="1">
                  <a:solidFill>
                    <a:prstClr val="black">
                      <a:lumMod val="85000"/>
                      <a:lumOff val="15000"/>
                    </a:prstClr>
                  </a:solidFill>
                  <a:latin typeface="SamsungOne-700" panose="020B0803030303020204" pitchFamily="34" charset="0"/>
                  <a:ea typeface="SamsungOne-700" panose="020B0803030303020204" pitchFamily="34" charset="0"/>
                </a:rPr>
                <a:t>triển</a:t>
              </a:r>
              <a:r>
                <a:rPr lang="en-US" altLang="ko-KR"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dirty="0" err="1">
                  <a:solidFill>
                    <a:prstClr val="black">
                      <a:lumMod val="85000"/>
                      <a:lumOff val="15000"/>
                    </a:prstClr>
                  </a:solidFill>
                  <a:latin typeface="SamsungOne-700" panose="020B0803030303020204" pitchFamily="34" charset="0"/>
                  <a:ea typeface="SamsungOne-700" panose="020B0803030303020204" pitchFamily="34" charset="0"/>
                </a:rPr>
                <a:t>và</a:t>
              </a:r>
              <a:r>
                <a:rPr lang="en-US" altLang="ko-KR"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dirty="0" err="1">
                  <a:solidFill>
                    <a:prstClr val="black">
                      <a:lumMod val="85000"/>
                      <a:lumOff val="15000"/>
                    </a:prstClr>
                  </a:solidFill>
                  <a:latin typeface="SamsungOne-700" panose="020B0803030303020204" pitchFamily="34" charset="0"/>
                  <a:ea typeface="SamsungOne-700" panose="020B0803030303020204" pitchFamily="34" charset="0"/>
                </a:rPr>
                <a:t>thực</a:t>
              </a:r>
              <a:r>
                <a:rPr lang="en-US" altLang="ko-KR"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dirty="0" err="1">
                  <a:solidFill>
                    <a:prstClr val="black">
                      <a:lumMod val="85000"/>
                      <a:lumOff val="15000"/>
                    </a:prstClr>
                  </a:solidFill>
                  <a:latin typeface="SamsungOne-700" panose="020B0803030303020204" pitchFamily="34" charset="0"/>
                  <a:ea typeface="SamsungOne-700" panose="020B0803030303020204" pitchFamily="34" charset="0"/>
                </a:rPr>
                <a:t>hiện</a:t>
              </a:r>
              <a:endParaRPr lang="ko-KR" altLang="en-US" dirty="0">
                <a:solidFill>
                  <a:prstClr val="black">
                    <a:lumMod val="85000"/>
                    <a:lumOff val="15000"/>
                  </a:prstClr>
                </a:solidFill>
                <a:latin typeface="SamsungOne-700" panose="020B0803030303020204" pitchFamily="34" charset="0"/>
              </a:endParaRPr>
            </a:p>
          </p:txBody>
        </p:sp>
        <p:sp>
          <p:nvSpPr>
            <p:cNvPr id="102" name="오른쪽 중괄호 101">
              <a:extLst>
                <a:ext uri="{FF2B5EF4-FFF2-40B4-BE49-F238E27FC236}">
                  <a16:creationId xmlns:a16="http://schemas.microsoft.com/office/drawing/2014/main" id="{12D74414-9039-44A1-B216-A0C1F80A94B6}"/>
                </a:ext>
              </a:extLst>
            </p:cNvPr>
            <p:cNvSpPr/>
            <p:nvPr/>
          </p:nvSpPr>
          <p:spPr>
            <a:xfrm rot="5400000">
              <a:off x="3961816" y="4474039"/>
              <a:ext cx="96494" cy="2046844"/>
            </a:xfrm>
            <a:prstGeom prst="rightBrace">
              <a:avLst/>
            </a:prstGeom>
            <a:ln w="952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62">
                <a:solidFill>
                  <a:srgbClr val="00B050"/>
                </a:solidFill>
                <a:latin typeface="Calibri" panose="020F0502020204030204"/>
                <a:ea typeface="맑은 고딕" panose="020B0503020000020004" pitchFamily="50" charset="-127"/>
              </a:endParaRPr>
            </a:p>
          </p:txBody>
        </p:sp>
        <p:sp>
          <p:nvSpPr>
            <p:cNvPr id="103" name="오른쪽 중괄호 102">
              <a:extLst>
                <a:ext uri="{FF2B5EF4-FFF2-40B4-BE49-F238E27FC236}">
                  <a16:creationId xmlns:a16="http://schemas.microsoft.com/office/drawing/2014/main" id="{4FCE03DC-D465-4E5D-B6F2-56DBC1FFDC8B}"/>
                </a:ext>
              </a:extLst>
            </p:cNvPr>
            <p:cNvSpPr/>
            <p:nvPr/>
          </p:nvSpPr>
          <p:spPr>
            <a:xfrm rot="5400000">
              <a:off x="6228920" y="4474039"/>
              <a:ext cx="96494" cy="2046844"/>
            </a:xfrm>
            <a:prstGeom prst="rightBrace">
              <a:avLst/>
            </a:prstGeom>
            <a:ln w="952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62">
                <a:solidFill>
                  <a:srgbClr val="00B050"/>
                </a:solidFill>
                <a:latin typeface="Calibri" panose="020F0502020204030204"/>
                <a:ea typeface="맑은 고딕" panose="020B0503020000020004" pitchFamily="50" charset="-127"/>
              </a:endParaRPr>
            </a:p>
          </p:txBody>
        </p:sp>
      </p:grpSp>
      <p:sp>
        <p:nvSpPr>
          <p:cNvPr id="35" name="TextBox 34">
            <a:extLst>
              <a:ext uri="{FF2B5EF4-FFF2-40B4-BE49-F238E27FC236}">
                <a16:creationId xmlns:a16="http://schemas.microsoft.com/office/drawing/2014/main" id="{D73F0F30-3C69-4EE7-9E19-497A0CB961CF}"/>
              </a:ext>
            </a:extLst>
          </p:cNvPr>
          <p:cNvSpPr txBox="1"/>
          <p:nvPr/>
        </p:nvSpPr>
        <p:spPr>
          <a:xfrm>
            <a:off x="2866100" y="3799018"/>
            <a:ext cx="895593" cy="199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white"/>
                </a:solidFill>
                <a:cs typeface="Times New Roman" panose="02020603050405020304" pitchFamily="18" charset="0"/>
              </a:rPr>
              <a:t>Xác</a:t>
            </a:r>
            <a:r>
              <a:rPr lang="en-US" altLang="ko-KR" sz="1300" dirty="0">
                <a:solidFill>
                  <a:prstClr val="white"/>
                </a:solidFill>
                <a:cs typeface="Times New Roman" panose="02020603050405020304" pitchFamily="18" charset="0"/>
              </a:rPr>
              <a:t> </a:t>
            </a:r>
            <a:r>
              <a:rPr lang="en-US" altLang="ko-KR" sz="1300" dirty="0" err="1">
                <a:solidFill>
                  <a:prstClr val="white"/>
                </a:solidFill>
                <a:cs typeface="Times New Roman" panose="02020603050405020304" pitchFamily="18" charset="0"/>
              </a:rPr>
              <a:t>định</a:t>
            </a:r>
            <a:endParaRPr lang="en-US" altLang="ko-KR" sz="1300" dirty="0">
              <a:solidFill>
                <a:prstClr val="white"/>
              </a:solidFill>
              <a:cs typeface="Times New Roman" panose="02020603050405020304" pitchFamily="18" charset="0"/>
            </a:endParaRPr>
          </a:p>
        </p:txBody>
      </p:sp>
      <p:sp>
        <p:nvSpPr>
          <p:cNvPr id="36" name="TextBox 35">
            <a:extLst>
              <a:ext uri="{FF2B5EF4-FFF2-40B4-BE49-F238E27FC236}">
                <a16:creationId xmlns:a16="http://schemas.microsoft.com/office/drawing/2014/main" id="{12B2259E-1308-4720-9EA9-99ED47257116}"/>
              </a:ext>
            </a:extLst>
          </p:cNvPr>
          <p:cNvSpPr txBox="1"/>
          <p:nvPr/>
        </p:nvSpPr>
        <p:spPr>
          <a:xfrm>
            <a:off x="3761163" y="4370335"/>
            <a:ext cx="895593" cy="199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white"/>
                </a:solidFill>
                <a:cs typeface="Times New Roman" panose="02020603050405020304" pitchFamily="18" charset="0"/>
              </a:rPr>
              <a:t>Khám</a:t>
            </a:r>
            <a:r>
              <a:rPr lang="en-US" altLang="ko-KR" sz="1300" dirty="0">
                <a:solidFill>
                  <a:prstClr val="white"/>
                </a:solidFill>
                <a:cs typeface="Times New Roman" panose="02020603050405020304" pitchFamily="18" charset="0"/>
              </a:rPr>
              <a:t> </a:t>
            </a:r>
            <a:r>
              <a:rPr lang="en-US" altLang="ko-KR" sz="1300" dirty="0" err="1">
                <a:solidFill>
                  <a:prstClr val="white"/>
                </a:solidFill>
                <a:cs typeface="Times New Roman" panose="02020603050405020304" pitchFamily="18" charset="0"/>
              </a:rPr>
              <a:t>phá</a:t>
            </a:r>
            <a:endParaRPr lang="en-US" altLang="ko-KR" sz="1300" dirty="0">
              <a:solidFill>
                <a:prstClr val="white"/>
              </a:solidFill>
              <a:cs typeface="Times New Roman" panose="02020603050405020304" pitchFamily="18" charset="0"/>
            </a:endParaRPr>
          </a:p>
        </p:txBody>
      </p:sp>
      <p:sp>
        <p:nvSpPr>
          <p:cNvPr id="37" name="TextBox 36">
            <a:extLst>
              <a:ext uri="{FF2B5EF4-FFF2-40B4-BE49-F238E27FC236}">
                <a16:creationId xmlns:a16="http://schemas.microsoft.com/office/drawing/2014/main" id="{2D0F3F00-118B-4509-8EC3-3C60FBA33044}"/>
              </a:ext>
            </a:extLst>
          </p:cNvPr>
          <p:cNvSpPr txBox="1"/>
          <p:nvPr/>
        </p:nvSpPr>
        <p:spPr>
          <a:xfrm>
            <a:off x="4656226" y="3799018"/>
            <a:ext cx="895593" cy="199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white"/>
                </a:solidFill>
                <a:cs typeface="Times New Roman" panose="02020603050405020304" pitchFamily="18" charset="0"/>
              </a:rPr>
              <a:t>Phân</a:t>
            </a:r>
            <a:r>
              <a:rPr lang="en-US" altLang="ko-KR" sz="1300" dirty="0">
                <a:solidFill>
                  <a:prstClr val="white"/>
                </a:solidFill>
                <a:cs typeface="Times New Roman" panose="02020603050405020304" pitchFamily="18" charset="0"/>
              </a:rPr>
              <a:t> </a:t>
            </a:r>
            <a:r>
              <a:rPr lang="en-US" altLang="ko-KR" sz="1300" dirty="0" err="1">
                <a:solidFill>
                  <a:prstClr val="white"/>
                </a:solidFill>
                <a:cs typeface="Times New Roman" panose="02020603050405020304" pitchFamily="18" charset="0"/>
              </a:rPr>
              <a:t>tích</a:t>
            </a:r>
            <a:endParaRPr lang="en-US" altLang="ko-KR" sz="1300" dirty="0">
              <a:solidFill>
                <a:prstClr val="white"/>
              </a:solidFill>
              <a:cs typeface="Times New Roman" panose="02020603050405020304" pitchFamily="18" charset="0"/>
            </a:endParaRPr>
          </a:p>
        </p:txBody>
      </p:sp>
      <p:sp>
        <p:nvSpPr>
          <p:cNvPr id="38" name="TextBox 37">
            <a:extLst>
              <a:ext uri="{FF2B5EF4-FFF2-40B4-BE49-F238E27FC236}">
                <a16:creationId xmlns:a16="http://schemas.microsoft.com/office/drawing/2014/main" id="{230E5AE8-7186-4E49-8714-C3D6B3985161}"/>
              </a:ext>
            </a:extLst>
          </p:cNvPr>
          <p:cNvSpPr txBox="1"/>
          <p:nvPr/>
        </p:nvSpPr>
        <p:spPr>
          <a:xfrm>
            <a:off x="5551288" y="4216329"/>
            <a:ext cx="895593"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100" dirty="0" err="1">
                <a:solidFill>
                  <a:prstClr val="white"/>
                </a:solidFill>
                <a:cs typeface="Times New Roman" panose="02020603050405020304" pitchFamily="18" charset="0"/>
              </a:rPr>
              <a:t>Xây</a:t>
            </a:r>
            <a:r>
              <a:rPr lang="en-US" altLang="ko-KR" sz="1100" dirty="0">
                <a:solidFill>
                  <a:prstClr val="white"/>
                </a:solidFill>
                <a:cs typeface="Times New Roman" panose="02020603050405020304" pitchFamily="18" charset="0"/>
              </a:rPr>
              <a:t> </a:t>
            </a:r>
            <a:r>
              <a:rPr lang="en-US" altLang="ko-KR" sz="1100" dirty="0" err="1">
                <a:solidFill>
                  <a:prstClr val="white"/>
                </a:solidFill>
                <a:cs typeface="Times New Roman" panose="02020603050405020304" pitchFamily="18" charset="0"/>
              </a:rPr>
              <a:t>dựng</a:t>
            </a:r>
            <a:r>
              <a:rPr lang="en-US" altLang="ko-KR" sz="1100" dirty="0">
                <a:solidFill>
                  <a:prstClr val="white"/>
                </a:solidFill>
                <a:cs typeface="Times New Roman" panose="02020603050405020304" pitchFamily="18" charset="0"/>
              </a:rPr>
              <a:t> ý </a:t>
            </a:r>
            <a:r>
              <a:rPr lang="en-US" altLang="ko-KR" sz="1100" dirty="0" err="1">
                <a:solidFill>
                  <a:prstClr val="white"/>
                </a:solidFill>
                <a:cs typeface="Times New Roman" panose="02020603050405020304" pitchFamily="18" charset="0"/>
              </a:rPr>
              <a:t>tưởng</a:t>
            </a:r>
            <a:r>
              <a:rPr lang="en-US" altLang="ko-KR" sz="1100" dirty="0">
                <a:solidFill>
                  <a:prstClr val="white"/>
                </a:solidFill>
                <a:cs typeface="Times New Roman" panose="02020603050405020304" pitchFamily="18" charset="0"/>
              </a:rPr>
              <a:t> </a:t>
            </a:r>
            <a:r>
              <a:rPr lang="en-US" altLang="ko-KR" sz="1100" dirty="0" err="1">
                <a:solidFill>
                  <a:prstClr val="white"/>
                </a:solidFill>
                <a:cs typeface="Times New Roman" panose="02020603050405020304" pitchFamily="18" charset="0"/>
              </a:rPr>
              <a:t>và</a:t>
            </a:r>
            <a:r>
              <a:rPr lang="en-US" altLang="ko-KR" sz="1100" dirty="0">
                <a:solidFill>
                  <a:prstClr val="white"/>
                </a:solidFill>
                <a:cs typeface="Times New Roman" panose="02020603050405020304" pitchFamily="18" charset="0"/>
              </a:rPr>
              <a:t> </a:t>
            </a:r>
            <a:r>
              <a:rPr lang="en-US" altLang="ko-KR" sz="1100" dirty="0" err="1">
                <a:solidFill>
                  <a:prstClr val="white"/>
                </a:solidFill>
                <a:cs typeface="Times New Roman" panose="02020603050405020304" pitchFamily="18" charset="0"/>
              </a:rPr>
              <a:t>thiết</a:t>
            </a:r>
            <a:r>
              <a:rPr lang="en-US" altLang="ko-KR" sz="1100" dirty="0">
                <a:solidFill>
                  <a:prstClr val="white"/>
                </a:solidFill>
                <a:cs typeface="Times New Roman" panose="02020603050405020304" pitchFamily="18" charset="0"/>
              </a:rPr>
              <a:t> </a:t>
            </a:r>
            <a:r>
              <a:rPr lang="en-US" altLang="ko-KR" sz="1100" dirty="0" err="1">
                <a:solidFill>
                  <a:prstClr val="white"/>
                </a:solidFill>
                <a:cs typeface="Times New Roman" panose="02020603050405020304" pitchFamily="18" charset="0"/>
              </a:rPr>
              <a:t>kế</a:t>
            </a:r>
            <a:r>
              <a:rPr lang="en-US" altLang="ko-KR" sz="1100" dirty="0">
                <a:solidFill>
                  <a:prstClr val="white"/>
                </a:solidFill>
                <a:cs typeface="Times New Roman" panose="02020603050405020304" pitchFamily="18" charset="0"/>
              </a:rPr>
              <a:t> </a:t>
            </a:r>
            <a:r>
              <a:rPr lang="en-US" altLang="ko-KR" sz="1100" dirty="0" err="1">
                <a:solidFill>
                  <a:prstClr val="white"/>
                </a:solidFill>
                <a:cs typeface="Times New Roman" panose="02020603050405020304" pitchFamily="18" charset="0"/>
              </a:rPr>
              <a:t>mẫu</a:t>
            </a:r>
            <a:endParaRPr lang="en-US" altLang="ko-KR" sz="1100" dirty="0">
              <a:solidFill>
                <a:prstClr val="white"/>
              </a:solidFill>
              <a:cs typeface="Times New Roman" panose="02020603050405020304" pitchFamily="18" charset="0"/>
            </a:endParaRPr>
          </a:p>
        </p:txBody>
      </p:sp>
      <p:sp>
        <p:nvSpPr>
          <p:cNvPr id="39" name="TextBox 38">
            <a:extLst>
              <a:ext uri="{FF2B5EF4-FFF2-40B4-BE49-F238E27FC236}">
                <a16:creationId xmlns:a16="http://schemas.microsoft.com/office/drawing/2014/main" id="{9716D886-BB7C-4BCB-AD1D-285344E894E4}"/>
              </a:ext>
            </a:extLst>
          </p:cNvPr>
          <p:cNvSpPr txBox="1"/>
          <p:nvPr/>
        </p:nvSpPr>
        <p:spPr>
          <a:xfrm>
            <a:off x="6446352" y="3799018"/>
            <a:ext cx="895593" cy="199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white"/>
                </a:solidFill>
                <a:cs typeface="Times New Roman" panose="02020603050405020304" pitchFamily="18" charset="0"/>
              </a:rPr>
              <a:t>Thử</a:t>
            </a:r>
            <a:r>
              <a:rPr lang="en-US" altLang="ko-KR" sz="1300" dirty="0">
                <a:solidFill>
                  <a:prstClr val="white"/>
                </a:solidFill>
                <a:cs typeface="Times New Roman" panose="02020603050405020304" pitchFamily="18" charset="0"/>
              </a:rPr>
              <a:t> </a:t>
            </a:r>
            <a:r>
              <a:rPr lang="en-US" altLang="ko-KR" sz="1300" dirty="0" err="1">
                <a:solidFill>
                  <a:prstClr val="white"/>
                </a:solidFill>
                <a:cs typeface="Times New Roman" panose="02020603050405020304" pitchFamily="18" charset="0"/>
              </a:rPr>
              <a:t>nghiệm</a:t>
            </a:r>
            <a:endParaRPr lang="en-US" altLang="ko-KR" sz="1300" dirty="0">
              <a:solidFill>
                <a:prstClr val="white"/>
              </a:solidFill>
              <a:cs typeface="Times New Roman" panose="02020603050405020304" pitchFamily="18" charset="0"/>
            </a:endParaRPr>
          </a:p>
        </p:txBody>
      </p:sp>
      <p:grpSp>
        <p:nvGrpSpPr>
          <p:cNvPr id="40" name="그룹 3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42" name="직사각형 4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43" name="직사각형 4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47" name="직사각형 46">
            <a:extLst>
              <a:ext uri="{FF2B5EF4-FFF2-40B4-BE49-F238E27FC236}">
                <a16:creationId xmlns:a16="http://schemas.microsoft.com/office/drawing/2014/main" id="{0F1B9A14-274A-4A21-B04D-9CA343E199B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duy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thiết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2272209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B9D0E2C-7E10-46C8-AF6A-9C89C7E04B3A}"/>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Xác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định</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21" name="그룹 20">
            <a:extLst>
              <a:ext uri="{FF2B5EF4-FFF2-40B4-BE49-F238E27FC236}">
                <a16:creationId xmlns:a16="http://schemas.microsoft.com/office/drawing/2014/main" id="{5182E0FC-538A-4818-A8E4-790CB9E11982}"/>
              </a:ext>
            </a:extLst>
          </p:cNvPr>
          <p:cNvGrpSpPr/>
          <p:nvPr/>
        </p:nvGrpSpPr>
        <p:grpSpPr>
          <a:xfrm>
            <a:off x="560209" y="2041081"/>
            <a:ext cx="8782409" cy="215375"/>
            <a:chOff x="1027113" y="2045625"/>
            <a:chExt cx="8785225" cy="215444"/>
          </a:xfrm>
        </p:grpSpPr>
        <p:sp>
          <p:nvSpPr>
            <p:cNvPr id="22" name="직사각형 21">
              <a:extLst>
                <a:ext uri="{FF2B5EF4-FFF2-40B4-BE49-F238E27FC236}">
                  <a16:creationId xmlns:a16="http://schemas.microsoft.com/office/drawing/2014/main" id="{2141DB94-1FF0-4F02-B17B-069A55D8C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60A67B00-7226-4F78-BFDE-75F4881D2F6E}"/>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Bước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#1: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định</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2" name="Group 1">
            <a:extLst>
              <a:ext uri="{FF2B5EF4-FFF2-40B4-BE49-F238E27FC236}">
                <a16:creationId xmlns:a16="http://schemas.microsoft.com/office/drawing/2014/main" id="{5C326E0F-B4E7-4A98-8D08-37F969005010}"/>
              </a:ext>
            </a:extLst>
          </p:cNvPr>
          <p:cNvGrpSpPr/>
          <p:nvPr/>
        </p:nvGrpSpPr>
        <p:grpSpPr>
          <a:xfrm>
            <a:off x="2442422" y="2564058"/>
            <a:ext cx="5323201" cy="1675275"/>
            <a:chOff x="2441617" y="2563781"/>
            <a:chExt cx="5324908" cy="1675812"/>
          </a:xfrm>
        </p:grpSpPr>
        <p:sp>
          <p:nvSpPr>
            <p:cNvPr id="45" name="육각형 44">
              <a:extLst>
                <a:ext uri="{FF2B5EF4-FFF2-40B4-BE49-F238E27FC236}">
                  <a16:creationId xmlns:a16="http://schemas.microsoft.com/office/drawing/2014/main" id="{B3F3D2D6-7B15-416E-BAEC-8D8FE4986E0C}"/>
                </a:ext>
              </a:extLst>
            </p:cNvPr>
            <p:cNvSpPr/>
            <p:nvPr/>
          </p:nvSpPr>
          <p:spPr>
            <a:xfrm>
              <a:off x="2441617" y="2563781"/>
              <a:ext cx="1130378" cy="1006472"/>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400" panose="020B0503030303020204" pitchFamily="34" charset="0"/>
                <a:ea typeface="맑은 고딕" panose="020B0503020000020004" pitchFamily="50" charset="-127"/>
              </a:endParaRPr>
            </a:p>
          </p:txBody>
        </p:sp>
        <p:sp>
          <p:nvSpPr>
            <p:cNvPr id="48" name="TextBox 47">
              <a:extLst>
                <a:ext uri="{FF2B5EF4-FFF2-40B4-BE49-F238E27FC236}">
                  <a16:creationId xmlns:a16="http://schemas.microsoft.com/office/drawing/2014/main" id="{671D28D7-680A-4995-B090-593BF2BBC1B4}"/>
                </a:ext>
              </a:extLst>
            </p:cNvPr>
            <p:cNvSpPr txBox="1"/>
            <p:nvPr/>
          </p:nvSpPr>
          <p:spPr>
            <a:xfrm>
              <a:off x="2482179" y="2967889"/>
              <a:ext cx="104925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dirty="0" err="1">
                  <a:solidFill>
                    <a:prstClr val="white"/>
                  </a:solidFill>
                  <a:latin typeface="SamsungOne-700" panose="020B0803030303020204" pitchFamily="34" charset="0"/>
                  <a:ea typeface="SamsungOne-700" panose="020B0803030303020204" pitchFamily="34" charset="0"/>
                </a:rPr>
                <a:t>Xác</a:t>
              </a:r>
              <a:r>
                <a:rPr lang="en-US" altLang="ko-KR" dirty="0">
                  <a:solidFill>
                    <a:prstClr val="white"/>
                  </a:solidFill>
                  <a:latin typeface="SamsungOne-700" panose="020B0803030303020204" pitchFamily="34" charset="0"/>
                  <a:ea typeface="SamsungOne-700" panose="020B0803030303020204" pitchFamily="34" charset="0"/>
                </a:rPr>
                <a:t> </a:t>
              </a:r>
              <a:r>
                <a:rPr lang="en-US" altLang="ko-KR" dirty="0" err="1">
                  <a:solidFill>
                    <a:prstClr val="white"/>
                  </a:solidFill>
                  <a:latin typeface="SamsungOne-700" panose="020B0803030303020204" pitchFamily="34" charset="0"/>
                  <a:ea typeface="SamsungOne-700" panose="020B0803030303020204" pitchFamily="34" charset="0"/>
                </a:rPr>
                <a:t>định</a:t>
              </a:r>
              <a:endParaRPr lang="en-US" altLang="ko-KR" dirty="0">
                <a:solidFill>
                  <a:prstClr val="white"/>
                </a:solidFill>
                <a:latin typeface="SamsungOne-700" panose="020B0803030303020204" pitchFamily="34" charset="0"/>
                <a:ea typeface="SamsungOne-700" panose="020B0803030303020204" pitchFamily="34" charset="0"/>
              </a:endParaRPr>
            </a:p>
          </p:txBody>
        </p:sp>
        <p:sp>
          <p:nvSpPr>
            <p:cNvPr id="41" name="육각형 40">
              <a:extLst>
                <a:ext uri="{FF2B5EF4-FFF2-40B4-BE49-F238E27FC236}">
                  <a16:creationId xmlns:a16="http://schemas.microsoft.com/office/drawing/2014/main" id="{87E5B509-0DE6-4AB8-AA92-CF8977A2B81C}"/>
                </a:ext>
              </a:extLst>
            </p:cNvPr>
            <p:cNvSpPr/>
            <p:nvPr/>
          </p:nvSpPr>
          <p:spPr>
            <a:xfrm>
              <a:off x="3490250" y="323312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42" name="TextBox 41">
              <a:extLst>
                <a:ext uri="{FF2B5EF4-FFF2-40B4-BE49-F238E27FC236}">
                  <a16:creationId xmlns:a16="http://schemas.microsoft.com/office/drawing/2014/main" id="{F341C8B3-A5D1-4C5D-8B81-DE85BC58DAF1}"/>
                </a:ext>
              </a:extLst>
            </p:cNvPr>
            <p:cNvSpPr txBox="1"/>
            <p:nvPr/>
          </p:nvSpPr>
          <p:spPr>
            <a:xfrm>
              <a:off x="3530812" y="363722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Khám</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phá</a:t>
              </a:r>
              <a:endParaRPr lang="en-US" altLang="ko-KR" sz="1300" dirty="0">
                <a:solidFill>
                  <a:prstClr val="black">
                    <a:lumMod val="75000"/>
                    <a:lumOff val="25000"/>
                  </a:prstClr>
                </a:solidFill>
                <a:cs typeface="Times New Roman" panose="02020603050405020304" pitchFamily="18" charset="0"/>
              </a:endParaRPr>
            </a:p>
          </p:txBody>
        </p:sp>
        <p:sp>
          <p:nvSpPr>
            <p:cNvPr id="39" name="육각형 38">
              <a:extLst>
                <a:ext uri="{FF2B5EF4-FFF2-40B4-BE49-F238E27FC236}">
                  <a16:creationId xmlns:a16="http://schemas.microsoft.com/office/drawing/2014/main" id="{A552DDBF-E9B7-4128-B6D9-3E8B19C0BD28}"/>
                </a:ext>
              </a:extLst>
            </p:cNvPr>
            <p:cNvSpPr/>
            <p:nvPr/>
          </p:nvSpPr>
          <p:spPr>
            <a:xfrm>
              <a:off x="4538882"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40" name="TextBox 39">
              <a:extLst>
                <a:ext uri="{FF2B5EF4-FFF2-40B4-BE49-F238E27FC236}">
                  <a16:creationId xmlns:a16="http://schemas.microsoft.com/office/drawing/2014/main" id="{7BDF8A40-DD48-4AB2-BCA7-AB0030A214F0}"/>
                </a:ext>
              </a:extLst>
            </p:cNvPr>
            <p:cNvSpPr txBox="1"/>
            <p:nvPr/>
          </p:nvSpPr>
          <p:spPr>
            <a:xfrm>
              <a:off x="4579444"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Phân</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tích</a:t>
              </a:r>
              <a:endParaRPr lang="en-US" altLang="ko-KR" sz="1300" dirty="0">
                <a:solidFill>
                  <a:prstClr val="black">
                    <a:lumMod val="75000"/>
                    <a:lumOff val="25000"/>
                  </a:prstClr>
                </a:solidFill>
                <a:cs typeface="Times New Roman" panose="02020603050405020304" pitchFamily="18" charset="0"/>
              </a:endParaRPr>
            </a:p>
          </p:txBody>
        </p:sp>
        <p:sp>
          <p:nvSpPr>
            <p:cNvPr id="36" name="육각형 35">
              <a:extLst>
                <a:ext uri="{FF2B5EF4-FFF2-40B4-BE49-F238E27FC236}">
                  <a16:creationId xmlns:a16="http://schemas.microsoft.com/office/drawing/2014/main" id="{E3C61D9D-6BD4-4445-81ED-EC91A2C06AB7}"/>
                </a:ext>
              </a:extLst>
            </p:cNvPr>
            <p:cNvSpPr/>
            <p:nvPr/>
          </p:nvSpPr>
          <p:spPr>
            <a:xfrm>
              <a:off x="5587515" y="323312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4" name="육각형 33">
              <a:extLst>
                <a:ext uri="{FF2B5EF4-FFF2-40B4-BE49-F238E27FC236}">
                  <a16:creationId xmlns:a16="http://schemas.microsoft.com/office/drawing/2014/main" id="{DFC37F42-29EE-481B-A66A-4BD36F568E56}"/>
                </a:ext>
              </a:extLst>
            </p:cNvPr>
            <p:cNvSpPr/>
            <p:nvPr/>
          </p:nvSpPr>
          <p:spPr>
            <a:xfrm>
              <a:off x="6636147"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5" name="TextBox 34">
              <a:extLst>
                <a:ext uri="{FF2B5EF4-FFF2-40B4-BE49-F238E27FC236}">
                  <a16:creationId xmlns:a16="http://schemas.microsoft.com/office/drawing/2014/main" id="{C2D8BC91-81B1-42D2-9CA0-2B29F118D864}"/>
                </a:ext>
              </a:extLst>
            </p:cNvPr>
            <p:cNvSpPr txBox="1"/>
            <p:nvPr/>
          </p:nvSpPr>
          <p:spPr>
            <a:xfrm>
              <a:off x="6676709"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Thử</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nghiệm</a:t>
              </a:r>
              <a:endParaRPr lang="en-US" altLang="ko-KR" sz="1300" dirty="0">
                <a:solidFill>
                  <a:prstClr val="black">
                    <a:lumMod val="75000"/>
                    <a:lumOff val="25000"/>
                  </a:prstClr>
                </a:solidFill>
                <a:cs typeface="Times New Roman" panose="02020603050405020304" pitchFamily="18" charset="0"/>
              </a:endParaRPr>
            </a:p>
          </p:txBody>
        </p:sp>
      </p:grpSp>
      <p:sp>
        <p:nvSpPr>
          <p:cNvPr id="66" name="Rectangle 12">
            <a:extLst>
              <a:ext uri="{FF2B5EF4-FFF2-40B4-BE49-F238E27FC236}">
                <a16:creationId xmlns:a16="http://schemas.microsoft.com/office/drawing/2014/main" id="{017F1A43-C4A8-4C33-ADB8-885904050982}"/>
              </a:ext>
            </a:extLst>
          </p:cNvPr>
          <p:cNvSpPr/>
          <p:nvPr/>
        </p:nvSpPr>
        <p:spPr>
          <a:xfrm>
            <a:off x="712560" y="4700123"/>
            <a:ext cx="8630057" cy="950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Sử dụng những hiểu biết có được từ việc quan sát và thảo luận. </a:t>
            </a:r>
          </a:p>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Xác định các vấn đề có </a:t>
            </a:r>
            <a:r>
              <a:rPr lang="vi-VN" altLang="ko-KR" sz="1300" dirty="0">
                <a:solidFill>
                  <a:srgbClr val="0070C0"/>
                </a:solidFill>
                <a:latin typeface="SamsungOne-400" panose="020B0503030303020204" pitchFamily="34" charset="0"/>
                <a:ea typeface="SamsungOne-400" panose="020B0503030303020204" pitchFamily="34" charset="0"/>
              </a:rPr>
              <a:t>giá trị cao</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rgbClr val="00B050"/>
                </a:solidFill>
                <a:latin typeface="SamsungOne-400" panose="020B0503030303020204" pitchFamily="34" charset="0"/>
                <a:ea typeface="SamsungOne-400" panose="020B0503030303020204" pitchFamily="34" charset="0"/>
              </a:rPr>
              <a:t>truyền cảm hứng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 </a:t>
            </a:r>
            <a:r>
              <a:rPr lang="vi-VN" altLang="ko-KR" sz="1300" dirty="0">
                <a:solidFill>
                  <a:srgbClr val="FF0000"/>
                </a:solidFill>
                <a:latin typeface="SamsungOne-400" panose="020B0503030303020204" pitchFamily="34" charset="0"/>
                <a:ea typeface="SamsungOne-400" panose="020B0503030303020204" pitchFamily="34" charset="0"/>
              </a:rPr>
              <a:t>thực tế</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Trả lời cho các câu hỏi “ai”, “cái gì”, “tại sao”, v.v.</a:t>
            </a:r>
          </a:p>
        </p:txBody>
      </p:sp>
      <p:sp>
        <p:nvSpPr>
          <p:cNvPr id="19" name="TextBox 18">
            <a:extLst>
              <a:ext uri="{FF2B5EF4-FFF2-40B4-BE49-F238E27FC236}">
                <a16:creationId xmlns:a16="http://schemas.microsoft.com/office/drawing/2014/main" id="{19B66293-8A76-429D-A2F4-E115B2AC21EA}"/>
              </a:ext>
            </a:extLst>
          </p:cNvPr>
          <p:cNvSpPr txBox="1"/>
          <p:nvPr/>
        </p:nvSpPr>
        <p:spPr>
          <a:xfrm>
            <a:off x="5627861" y="3438033"/>
            <a:ext cx="1048918"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Xây</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dựng</a:t>
            </a:r>
            <a:r>
              <a:rPr lang="en-US" altLang="ko-KR" sz="1300" dirty="0">
                <a:solidFill>
                  <a:prstClr val="black">
                    <a:lumMod val="75000"/>
                    <a:lumOff val="25000"/>
                  </a:prstClr>
                </a:solidFill>
                <a:cs typeface="Times New Roman" panose="02020603050405020304" pitchFamily="18" charset="0"/>
              </a:rPr>
              <a:t> ý </a:t>
            </a:r>
            <a:r>
              <a:rPr lang="en-US" altLang="ko-KR" sz="1300" dirty="0" err="1">
                <a:solidFill>
                  <a:prstClr val="black">
                    <a:lumMod val="75000"/>
                    <a:lumOff val="25000"/>
                  </a:prstClr>
                </a:solidFill>
                <a:cs typeface="Times New Roman" panose="02020603050405020304" pitchFamily="18" charset="0"/>
              </a:rPr>
              <a:t>tưởng</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và</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thiết</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kế</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mẫu</a:t>
            </a:r>
            <a:endParaRPr lang="en-US" altLang="ko-KR" sz="1300" dirty="0">
              <a:solidFill>
                <a:prstClr val="black">
                  <a:lumMod val="75000"/>
                  <a:lumOff val="25000"/>
                </a:prstClr>
              </a:solidFill>
              <a:cs typeface="Times New Roman" panose="02020603050405020304" pitchFamily="18" charset="0"/>
            </a:endParaRPr>
          </a:p>
        </p:txBody>
      </p:sp>
      <p:grpSp>
        <p:nvGrpSpPr>
          <p:cNvPr id="24" name="그룹 2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27" name="직사각형 2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1835163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B9D0E2C-7E10-46C8-AF6A-9C89C7E04B3A}"/>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Xác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định</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21" name="그룹 20">
            <a:extLst>
              <a:ext uri="{FF2B5EF4-FFF2-40B4-BE49-F238E27FC236}">
                <a16:creationId xmlns:a16="http://schemas.microsoft.com/office/drawing/2014/main" id="{5182E0FC-538A-4818-A8E4-790CB9E11982}"/>
              </a:ext>
            </a:extLst>
          </p:cNvPr>
          <p:cNvGrpSpPr/>
          <p:nvPr/>
        </p:nvGrpSpPr>
        <p:grpSpPr>
          <a:xfrm>
            <a:off x="560209" y="2044065"/>
            <a:ext cx="8782409" cy="215375"/>
            <a:chOff x="1027113" y="2045625"/>
            <a:chExt cx="8785225" cy="215444"/>
          </a:xfrm>
        </p:grpSpPr>
        <p:sp>
          <p:nvSpPr>
            <p:cNvPr id="22" name="직사각형 21">
              <a:extLst>
                <a:ext uri="{FF2B5EF4-FFF2-40B4-BE49-F238E27FC236}">
                  <a16:creationId xmlns:a16="http://schemas.microsoft.com/office/drawing/2014/main" id="{2141DB94-1FF0-4F02-B17B-069A55D8C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60A67B00-7226-4F78-BFDE-75F4881D2F6E}"/>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Hướng dẫn viết câu hỏi xác định vấn đề:</a:t>
              </a:r>
            </a:p>
          </p:txBody>
        </p:sp>
      </p:grpSp>
      <p:sp>
        <p:nvSpPr>
          <p:cNvPr id="9" name="Rectangle 12">
            <a:extLst>
              <a:ext uri="{FF2B5EF4-FFF2-40B4-BE49-F238E27FC236}">
                <a16:creationId xmlns:a16="http://schemas.microsoft.com/office/drawing/2014/main" id="{017F1A43-C4A8-4C33-ADB8-885904050982}"/>
              </a:ext>
            </a:extLst>
          </p:cNvPr>
          <p:cNvSpPr/>
          <p:nvPr/>
        </p:nvSpPr>
        <p:spPr>
          <a:xfrm>
            <a:off x="712560" y="2362967"/>
            <a:ext cx="8630057" cy="2556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muốn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quyết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vấn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gì</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câu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sau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lvl="1">
              <a:spcAft>
                <a:spcPts val="800"/>
              </a:spcAft>
              <a:buClr>
                <a:srgbClr val="193EB0"/>
              </a:buClr>
            </a:pPr>
            <a:br>
              <a:rPr lang="vi-VN" altLang="ko-KR" sz="1300" b="1" i="1" dirty="0">
                <a:solidFill>
                  <a:schemeClr val="tx1">
                    <a:lumMod val="85000"/>
                    <a:lumOff val="15000"/>
                  </a:schemeClr>
                </a:solidFill>
                <a:latin typeface="SamsungOne-400" panose="020B0503030303020204" pitchFamily="34" charset="0"/>
                <a:ea typeface="SamsungOne-400" panose="020B0503030303020204" pitchFamily="34" charset="0"/>
              </a:rPr>
            </a:br>
            <a:r>
              <a:rPr lang="vi-VN" altLang="ko-KR" sz="1300" b="1" i="1" dirty="0">
                <a:solidFill>
                  <a:schemeClr val="tx1">
                    <a:lumMod val="85000"/>
                    <a:lumOff val="15000"/>
                  </a:schemeClr>
                </a:solidFill>
                <a:latin typeface="SamsungOne-400" panose="020B0503030303020204" pitchFamily="34" charset="0"/>
                <a:ea typeface="SamsungOne-400" panose="020B0503030303020204" pitchFamily="34" charset="0"/>
              </a:rPr>
              <a:t>Phương pháp [Ở đâu] [Ai] [Cái gì] [-Không được làm...] [- Hãy làm...] là gì</a:t>
            </a:r>
            <a:br>
              <a:rPr lang="vi-VN" altLang="ko-KR" sz="1300" b="1" i="1" dirty="0">
                <a:solidFill>
                  <a:schemeClr val="tx1">
                    <a:lumMod val="85000"/>
                    <a:lumOff val="15000"/>
                  </a:schemeClr>
                </a:solidFill>
                <a:latin typeface="SamsungOne-400" panose="020B0503030303020204" pitchFamily="34" charset="0"/>
                <a:ea typeface="SamsungOne-400" panose="020B0503030303020204" pitchFamily="34" charset="0"/>
              </a:rPr>
            </a:br>
            <a:endParaRPr lang="vi-VN" altLang="ko-KR" sz="1300" b="1" i="1" dirty="0">
              <a:solidFill>
                <a:schemeClr val="tx1">
                  <a:lumMod val="85000"/>
                  <a:lumOff val="15000"/>
                </a:schemeClr>
              </a:solidFill>
              <a:latin typeface="SamsungOne-400" panose="020B0503030303020204" pitchFamily="34" charset="0"/>
              <a:ea typeface="SamsungOne-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ví dụ 1. [Nhà trẻ] [Tình huống là cha mẹ không tin tưởng], cách [giao tiếp với cha mẹ] là gì? → Chuẩn bị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công cụ giao tiếp giữa giáo viên mầm non và phụ huynh</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ví dụ 2. [Trên toàn thế giới] [Tình huống là bạn không thể giao tiếp với người khác] [không có đủ tiền] Phương pháp mạng xã hội là gì? → Thiết kế thiết bị liên lạc cho người tàn tật sử dụng công nghệ thích hợp</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ví dụ 3. [Mỗi ngày ở trường] [khi học sinh ăn] [khi học sinh ăn] [Làm thế nào để giảm lãng phí đồ ăn]?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Đưa ra giải pháp cho thức ăn thừa ở trường</a:t>
            </a: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3860926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B9D0E2C-7E10-46C8-AF6A-9C89C7E04B3A}"/>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Xác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định</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21" name="그룹 20">
            <a:extLst>
              <a:ext uri="{FF2B5EF4-FFF2-40B4-BE49-F238E27FC236}">
                <a16:creationId xmlns:a16="http://schemas.microsoft.com/office/drawing/2014/main" id="{5182E0FC-538A-4818-A8E4-790CB9E11982}"/>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2141DB94-1FF0-4F02-B17B-069A55D8C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60A67B00-7226-4F78-BFDE-75F4881D2F6E}"/>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Hướng dẫn viết câu hỏi xác định vấn đề:</a:t>
              </a:r>
            </a:p>
          </p:txBody>
        </p:sp>
      </p:grpSp>
      <p:sp>
        <p:nvSpPr>
          <p:cNvPr id="66" name="Rectangle 12">
            <a:extLst>
              <a:ext uri="{FF2B5EF4-FFF2-40B4-BE49-F238E27FC236}">
                <a16:creationId xmlns:a16="http://schemas.microsoft.com/office/drawing/2014/main" id="{017F1A43-C4A8-4C33-ADB8-885904050982}"/>
              </a:ext>
            </a:extLst>
          </p:cNvPr>
          <p:cNvSpPr/>
          <p:nvPr/>
        </p:nvSpPr>
        <p:spPr>
          <a:xfrm>
            <a:off x="712560" y="2358931"/>
            <a:ext cx="8630057" cy="29606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gặp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vấn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này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muốn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quyết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vấn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buClr>
                <a:srgbClr val="193EB0"/>
              </a:buCl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3.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nghĩ</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đâu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nguyên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vấn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này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buClr>
                <a:srgbClr val="193EB0"/>
              </a:buCl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4.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quyết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vấn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này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giúp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thế</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thế</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457063" lvl="1">
              <a:spcAft>
                <a:spcPts val="800"/>
              </a:spcAft>
              <a:buClr>
                <a:srgbClr val="193EB0"/>
              </a:buCl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vấn đề này được giải quyết,</a:t>
            </a:r>
            <a:b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br>
            <a:b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b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1) Tác động đến xã hội: thông qua (ví dụ)</a:t>
            </a:r>
            <a:b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br>
            <a:b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b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2) Tác động đến cá nhân: thông qua (ví dụ)</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3038721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B5B8FE30-0195-42A8-8BDA-09834FA503A3}"/>
              </a:ext>
            </a:extLst>
          </p:cNvPr>
          <p:cNvSpPr/>
          <p:nvPr/>
        </p:nvSpPr>
        <p:spPr>
          <a:xfrm>
            <a:off x="546895" y="1475403"/>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dữ</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liệu</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hoạch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án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là</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gì</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a:t>
            </a:r>
          </a:p>
        </p:txBody>
      </p:sp>
      <p:sp>
        <p:nvSpPr>
          <p:cNvPr id="14" name="직사각형 13">
            <a:extLst>
              <a:ext uri="{FF2B5EF4-FFF2-40B4-BE49-F238E27FC236}">
                <a16:creationId xmlns:a16="http://schemas.microsoft.com/office/drawing/2014/main" id="{BFD3D289-B464-4A7B-9C4F-C2714C2940AE}"/>
              </a:ext>
            </a:extLst>
          </p:cNvPr>
          <p:cNvSpPr/>
          <p:nvPr/>
        </p:nvSpPr>
        <p:spPr>
          <a:xfrm>
            <a:off x="546895" y="2466046"/>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Các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thành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phần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của</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việc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hoạch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án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thành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công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a:t>
            </a:r>
          </a:p>
        </p:txBody>
      </p:sp>
      <p:grpSp>
        <p:nvGrpSpPr>
          <p:cNvPr id="6" name="그룹 5">
            <a:extLst>
              <a:ext uri="{FF2B5EF4-FFF2-40B4-BE49-F238E27FC236}">
                <a16:creationId xmlns:a16="http://schemas.microsoft.com/office/drawing/2014/main" id="{249550CF-F104-4AA9-A7C4-D7B866EEC894}"/>
              </a:ext>
            </a:extLst>
          </p:cNvPr>
          <p:cNvGrpSpPr/>
          <p:nvPr/>
        </p:nvGrpSpPr>
        <p:grpSpPr>
          <a:xfrm>
            <a:off x="634999" y="2037805"/>
            <a:ext cx="8785225" cy="215444"/>
            <a:chOff x="1027113" y="2045625"/>
            <a:chExt cx="8785225" cy="215444"/>
          </a:xfrm>
        </p:grpSpPr>
        <p:sp>
          <p:nvSpPr>
            <p:cNvPr id="7" name="직사각형 6">
              <a:extLst>
                <a:ext uri="{FF2B5EF4-FFF2-40B4-BE49-F238E27FC236}">
                  <a16:creationId xmlns:a16="http://schemas.microsoft.com/office/drawing/2014/main" id="{60D3ED55-7958-4406-A6A8-6DA726D5B5C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8B83BFCB-E555-440B-A815-F83CF3D0C62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Chuỗi các tác vụ cần chuẩn bị trước khi bắt đầu một dự án lấy dữ liệu làm trung tâm.</a:t>
              </a:r>
            </a:p>
          </p:txBody>
        </p:sp>
      </p:grpSp>
      <p:grpSp>
        <p:nvGrpSpPr>
          <p:cNvPr id="9" name="그룹 8">
            <a:extLst>
              <a:ext uri="{FF2B5EF4-FFF2-40B4-BE49-F238E27FC236}">
                <a16:creationId xmlns:a16="http://schemas.microsoft.com/office/drawing/2014/main" id="{7ED0293D-0A98-4032-8BC4-FDD2FB5A3EA6}"/>
              </a:ext>
            </a:extLst>
          </p:cNvPr>
          <p:cNvGrpSpPr/>
          <p:nvPr/>
        </p:nvGrpSpPr>
        <p:grpSpPr>
          <a:xfrm>
            <a:off x="558800" y="3265451"/>
            <a:ext cx="8785225" cy="973377"/>
            <a:chOff x="558800" y="2232686"/>
            <a:chExt cx="8785225" cy="973377"/>
          </a:xfrm>
        </p:grpSpPr>
        <p:grpSp>
          <p:nvGrpSpPr>
            <p:cNvPr id="11" name="그룹 10">
              <a:extLst>
                <a:ext uri="{FF2B5EF4-FFF2-40B4-BE49-F238E27FC236}">
                  <a16:creationId xmlns:a16="http://schemas.microsoft.com/office/drawing/2014/main" id="{08821D9C-522F-4F6C-B807-FCAE3F313509}"/>
                </a:ext>
              </a:extLst>
            </p:cNvPr>
            <p:cNvGrpSpPr/>
            <p:nvPr/>
          </p:nvGrpSpPr>
          <p:grpSpPr>
            <a:xfrm>
              <a:off x="558800" y="2232686"/>
              <a:ext cx="8785225" cy="215444"/>
              <a:chOff x="1027113" y="2045625"/>
              <a:chExt cx="8785225" cy="215444"/>
            </a:xfrm>
          </p:grpSpPr>
          <p:sp>
            <p:nvSpPr>
              <p:cNvPr id="16" name="직사각형 15">
                <a:extLst>
                  <a:ext uri="{FF2B5EF4-FFF2-40B4-BE49-F238E27FC236}">
                    <a16:creationId xmlns:a16="http://schemas.microsoft.com/office/drawing/2014/main" id="{C423DEC4-7974-4C80-89DB-3DD7C143702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7B54BB44-7A2E-4CE5-A05B-9F8DD2F16BD2}"/>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câu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hỏi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cận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tiên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p>
            </p:txBody>
          </p:sp>
        </p:grpSp>
        <p:sp>
          <p:nvSpPr>
            <p:cNvPr id="15" name="직사각형 14">
              <a:extLst>
                <a:ext uri="{FF2B5EF4-FFF2-40B4-BE49-F238E27FC236}">
                  <a16:creationId xmlns:a16="http://schemas.microsoft.com/office/drawing/2014/main" id="{2949966E-C914-4E07-ABD5-F9666C6290E7}"/>
                </a:ext>
              </a:extLst>
            </p:cNvPr>
            <p:cNvSpPr/>
            <p:nvPr/>
          </p:nvSpPr>
          <p:spPr>
            <a:xfrm>
              <a:off x="711200" y="2557955"/>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Cần ưu tiên vấn đề đã được xác định rõ.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Sau đó, cân nhắc về dữ liệu, phương pháp, v.v.</a:t>
              </a:r>
            </a:p>
          </p:txBody>
        </p:sp>
      </p:grpSp>
      <p:grpSp>
        <p:nvGrpSpPr>
          <p:cNvPr id="18" name="그룹 17">
            <a:extLst>
              <a:ext uri="{FF2B5EF4-FFF2-40B4-BE49-F238E27FC236}">
                <a16:creationId xmlns:a16="http://schemas.microsoft.com/office/drawing/2014/main" id="{88402B08-48BB-4BC2-92A1-CA7B92431993}"/>
              </a:ext>
            </a:extLst>
          </p:cNvPr>
          <p:cNvGrpSpPr/>
          <p:nvPr/>
        </p:nvGrpSpPr>
        <p:grpSpPr>
          <a:xfrm>
            <a:off x="558800" y="4383051"/>
            <a:ext cx="8785225" cy="670730"/>
            <a:chOff x="558800" y="2232686"/>
            <a:chExt cx="8785225" cy="670730"/>
          </a:xfrm>
        </p:grpSpPr>
        <p:grpSp>
          <p:nvGrpSpPr>
            <p:cNvPr id="19" name="그룹 18">
              <a:extLst>
                <a:ext uri="{FF2B5EF4-FFF2-40B4-BE49-F238E27FC236}">
                  <a16:creationId xmlns:a16="http://schemas.microsoft.com/office/drawing/2014/main" id="{57884788-CEBC-4485-8878-7EEE188B4FB3}"/>
                </a:ext>
              </a:extLst>
            </p:cNvPr>
            <p:cNvGrpSpPr/>
            <p:nvPr/>
          </p:nvGrpSpPr>
          <p:grpSpPr>
            <a:xfrm>
              <a:off x="558800" y="2232686"/>
              <a:ext cx="8785225" cy="215444"/>
              <a:chOff x="1027113" y="2045625"/>
              <a:chExt cx="8785225" cy="215444"/>
            </a:xfrm>
          </p:grpSpPr>
          <p:sp>
            <p:nvSpPr>
              <p:cNvPr id="21" name="직사각형 20">
                <a:extLst>
                  <a:ext uri="{FF2B5EF4-FFF2-40B4-BE49-F238E27FC236}">
                    <a16:creationId xmlns:a16="http://schemas.microsoft.com/office/drawing/2014/main" id="{385E470C-1217-42FB-86D8-4FF1292CCBD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D3F28752-2B8A-4754-8C9B-9873B80605A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Tập</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trung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vấn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chính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20" name="직사각형 19">
              <a:extLst>
                <a:ext uri="{FF2B5EF4-FFF2-40B4-BE49-F238E27FC236}">
                  <a16:creationId xmlns:a16="http://schemas.microsoft.com/office/drawing/2014/main" id="{E29D70F5-FEB4-42C1-8B54-16C3B2CA6C0B}"/>
                </a:ext>
              </a:extLst>
            </p:cNvPr>
            <p:cNvSpPr/>
            <p:nvPr/>
          </p:nvSpPr>
          <p:spPr>
            <a:xfrm>
              <a:off x="711200" y="255795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Trước tiên, tìm kiếm các vấn đề chính, sau đó mở rộng.</a:t>
              </a:r>
            </a:p>
          </p:txBody>
        </p:sp>
      </p:grpSp>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prstClr val="white"/>
                  </a:solidFill>
                  <a:latin typeface="iCiel Samsung Sharp Sans Medium" pitchFamily="2" charset="0"/>
                  <a:cs typeface="iCiel Samsung Sharp Sans Medium" pitchFamily="2" charset="0"/>
                </a:rPr>
                <a:t>1.1. </a:t>
              </a:r>
              <a:r>
                <a:rPr lang="en-US" altLang="ko-KR" dirty="0" err="1">
                  <a:solidFill>
                    <a:prstClr val="white"/>
                  </a:solidFill>
                  <a:latin typeface="iCiel Samsung Sharp Sans Medium" pitchFamily="2" charset="0"/>
                  <a:cs typeface="iCiel Samsung Sharp Sans Medium" pitchFamily="2" charset="0"/>
                </a:rPr>
                <a:t>Lập</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hoạch</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Dự</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án</a:t>
              </a:r>
              <a:endParaRPr lang="en-US" altLang="ko-KR" dirty="0">
                <a:solidFill>
                  <a:prstClr val="white"/>
                </a:solidFill>
                <a:latin typeface="iCiel Samsung Sharp Sans Medium" pitchFamily="2" charset="0"/>
                <a:cs typeface="iCiel Samsung Sharp Sans Medium" pitchFamily="2" charset="0"/>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01</a:t>
              </a:r>
            </a:p>
          </p:txBody>
        </p:sp>
      </p:grpSp>
    </p:spTree>
    <p:extLst>
      <p:ext uri="{BB962C8B-B14F-4D97-AF65-F5344CB8AC3E}">
        <p14:creationId xmlns:p14="http://schemas.microsoft.com/office/powerpoint/2010/main" val="1204664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B9D0E2C-7E10-46C8-AF6A-9C89C7E04B3A}"/>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Xác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định</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21" name="그룹 20">
            <a:extLst>
              <a:ext uri="{FF2B5EF4-FFF2-40B4-BE49-F238E27FC236}">
                <a16:creationId xmlns:a16="http://schemas.microsoft.com/office/drawing/2014/main" id="{5182E0FC-538A-4818-A8E4-790CB9E11982}"/>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2141DB94-1FF0-4F02-B17B-069A55D8C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60A67B00-7226-4F78-BFDE-75F4881D2F6E}"/>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Hướng dẫn viết câu hỏi xác định vấn đề (Ví dụ):</a:t>
              </a:r>
            </a:p>
          </p:txBody>
        </p:sp>
      </p:grpSp>
      <p:sp>
        <p:nvSpPr>
          <p:cNvPr id="66" name="Rectangle 12">
            <a:extLst>
              <a:ext uri="{FF2B5EF4-FFF2-40B4-BE49-F238E27FC236}">
                <a16:creationId xmlns:a16="http://schemas.microsoft.com/office/drawing/2014/main" id="{017F1A43-C4A8-4C33-ADB8-885904050982}"/>
              </a:ext>
            </a:extLst>
          </p:cNvPr>
          <p:cNvSpPr/>
          <p:nvPr/>
        </p:nvSpPr>
        <p:spPr>
          <a:xfrm>
            <a:off x="712560" y="2358932"/>
            <a:ext cx="8630057" cy="3356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muốn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quyết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vấn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gì</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câu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sau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b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br>
            <a:br>
              <a:rPr lang="en-US" altLang="ko-KR" sz="1300" b="1" i="1" dirty="0">
                <a:solidFill>
                  <a:schemeClr val="tx1">
                    <a:lumMod val="85000"/>
                    <a:lumOff val="15000"/>
                  </a:schemeClr>
                </a:solidFill>
                <a:latin typeface="SamsungOne-400" panose="020B0503030303020204" pitchFamily="34" charset="0"/>
                <a:ea typeface="SamsungOne-400" panose="020B0503030303020204" pitchFamily="34" charset="0"/>
              </a:rPr>
            </a:br>
            <a:r>
              <a:rPr lang="en-US" altLang="ko-KR" sz="1300" b="1" i="1"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b="1" i="1" dirty="0">
                <a:solidFill>
                  <a:schemeClr val="tx1">
                    <a:lumMod val="85000"/>
                    <a:lumOff val="15000"/>
                  </a:schemeClr>
                </a:solidFill>
                <a:latin typeface="SamsungOne-400" panose="020B0503030303020204" pitchFamily="34" charset="0"/>
                <a:ea typeface="SamsungOne-400" panose="020B0503030303020204" pitchFamily="34" charset="0"/>
              </a:rPr>
              <a:t>Phương pháp [Ở đâu] [Ai] [Cái gì] [-Không được làm...] [- Hãy làm...] là gì</a:t>
            </a:r>
            <a:br>
              <a:rPr lang="vi-VN" altLang="ko-KR" sz="1300" b="1" i="1" dirty="0">
                <a:solidFill>
                  <a:schemeClr val="tx1">
                    <a:lumMod val="85000"/>
                    <a:lumOff val="15000"/>
                  </a:schemeClr>
                </a:solidFill>
                <a:latin typeface="SamsungOne-400" panose="020B0503030303020204" pitchFamily="34" charset="0"/>
                <a:ea typeface="SamsungOne-400" panose="020B0503030303020204" pitchFamily="34" charset="0"/>
              </a:rPr>
            </a:br>
            <a:endParaRPr lang="en-US" altLang="ko-KR" sz="1300" b="1" i="1" dirty="0">
              <a:solidFill>
                <a:schemeClr val="tx1">
                  <a:lumMod val="85000"/>
                  <a:lumOff val="15000"/>
                </a:schemeClr>
              </a:solidFill>
              <a:latin typeface="SamsungOne-400" panose="020B0503030303020204" pitchFamily="34" charset="0"/>
              <a:ea typeface="SamsungOne-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vi-VN" altLang="ko-KR" sz="1300" dirty="0">
                <a:solidFill>
                  <a:srgbClr val="1428A0"/>
                </a:solidFill>
                <a:latin typeface="SamsungOne-700" panose="020B0803030303020204" pitchFamily="34" charset="0"/>
                <a:ea typeface="SamsungOne-700" panose="020B0803030303020204" pitchFamily="34" charset="0"/>
              </a:rPr>
              <a:t>Cách để [chẩn đoán các bệnh về mắt] [của những người có thu nhập thấp] [ở các nước đang phát triển]</a:t>
            </a:r>
            <a:r>
              <a:rPr lang="en-US" altLang="ko-KR" sz="1300" dirty="0">
                <a:solidFill>
                  <a:srgbClr val="1428A0"/>
                </a:solidFill>
                <a:latin typeface="SamsungOne-700" panose="020B0803030303020204" pitchFamily="34" charset="0"/>
                <a:ea typeface="SamsungOne-700" panose="020B0803030303020204" pitchFamily="34" charset="0"/>
              </a:rPr>
              <a:t> </a:t>
            </a:r>
            <a:r>
              <a:rPr lang="vi-VN" altLang="ko-KR" sz="1300" dirty="0">
                <a:solidFill>
                  <a:srgbClr val="1428A0"/>
                </a:solidFill>
                <a:latin typeface="SamsungOne-700" panose="020B0803030303020204" pitchFamily="34" charset="0"/>
                <a:ea typeface="SamsungOne-700" panose="020B0803030303020204" pitchFamily="34" charset="0"/>
              </a:rPr>
              <a:t>[để đưa ra phương pháp điều trị kịp thời nhằm ngăn chặn mù lòa và suy giảm thị lực có thể tránh được]?</a:t>
            </a:r>
          </a:p>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gặp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vấn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này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muốn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quyết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vấn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b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b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vi-VN" altLang="ko-KR" sz="1300" dirty="0">
                <a:solidFill>
                  <a:srgbClr val="1428A0"/>
                </a:solidFill>
                <a:latin typeface="SamsungOne-700" panose="020B0803030303020204" pitchFamily="34" charset="0"/>
                <a:ea typeface="SamsungOne-700" panose="020B0803030303020204" pitchFamily="34" charset="0"/>
              </a:rPr>
              <a:t>Trong số 285 triệu người bị suy giảm thị lực, 90% sống ở các nước đang phát triển. Nguyên nhân của 90% trường hợp suy giảm thị lực là do mãn tính và có thể ngăn ngừa hơn 80% trường hợp suy giảm thị lực bằng một biện pháp can thiệp thích hợp ở từng giai đoạn cuộc đời. </a:t>
            </a:r>
          </a:p>
          <a:p>
            <a:pPr marL="639571" lvl="1" indent="-182508">
              <a:spcAft>
                <a:spcPts val="800"/>
              </a:spcAft>
              <a:buClr>
                <a:srgbClr val="193EB0"/>
              </a:buClr>
              <a:buFont typeface="SamsungOne 400" panose="020B0503030303020204" pitchFamily="34" charset="0"/>
              <a:buChar char="‣"/>
            </a:pPr>
            <a:r>
              <a:rPr lang="vi-VN" altLang="ko-KR" sz="1300" dirty="0">
                <a:solidFill>
                  <a:srgbClr val="1428A0"/>
                </a:solidFill>
                <a:latin typeface="SamsungOne-700" panose="020B0803030303020204" pitchFamily="34" charset="0"/>
                <a:ea typeface="SamsungOne-700" panose="020B0803030303020204" pitchFamily="34" charset="0"/>
              </a:rPr>
              <a:t>Người nghèo dễ mắc bệnh hơn những người khác. Suy giảm thị lực là một trong những nguyên nhân chính dẫn tới nghèo khó và khi những người bị suy giảm thị lực hồi phục, họ có thể lại nằm trong nhóm dân số hoạt động kinh tế và khôi phục năng suất lao động. </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2663095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B9D0E2C-7E10-46C8-AF6A-9C89C7E04B3A}"/>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Xác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định</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21" name="그룹 20">
            <a:extLst>
              <a:ext uri="{FF2B5EF4-FFF2-40B4-BE49-F238E27FC236}">
                <a16:creationId xmlns:a16="http://schemas.microsoft.com/office/drawing/2014/main" id="{5182E0FC-538A-4818-A8E4-790CB9E11982}"/>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2141DB94-1FF0-4F02-B17B-069A55D8C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60A67B00-7226-4F78-BFDE-75F4881D2F6E}"/>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Hướng dẫn viết câu hỏi xác định vấn đề (Ví dụ):</a:t>
              </a:r>
            </a:p>
          </p:txBody>
        </p:sp>
      </p:grpSp>
      <p:sp>
        <p:nvSpPr>
          <p:cNvPr id="66" name="Rectangle 12">
            <a:extLst>
              <a:ext uri="{FF2B5EF4-FFF2-40B4-BE49-F238E27FC236}">
                <a16:creationId xmlns:a16="http://schemas.microsoft.com/office/drawing/2014/main" id="{017F1A43-C4A8-4C33-ADB8-885904050982}"/>
              </a:ext>
            </a:extLst>
          </p:cNvPr>
          <p:cNvSpPr/>
          <p:nvPr/>
        </p:nvSpPr>
        <p:spPr>
          <a:xfrm>
            <a:off x="712560" y="2358931"/>
            <a:ext cx="8630057" cy="2961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3.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nghĩ</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đâu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nguyên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vấn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này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639571" lvl="1" indent="-182508">
              <a:spcAft>
                <a:spcPts val="800"/>
              </a:spcAft>
              <a:buClr>
                <a:srgbClr val="193EB0"/>
              </a:buClr>
              <a:buFont typeface="SamsungOne 400" panose="020B0503030303020204" pitchFamily="34" charset="0"/>
              <a:buChar char="‣"/>
            </a:pPr>
            <a:r>
              <a:rPr lang="vi-VN" altLang="ko-KR" sz="1300" dirty="0">
                <a:solidFill>
                  <a:srgbClr val="1428A0"/>
                </a:solidFill>
                <a:latin typeface="SamsungOne-700" panose="020B0803030303020204" pitchFamily="34" charset="0"/>
              </a:rPr>
              <a:t>Hầu hết kính soi đáy mắt có chi phí cao, rất khó thực hiện tại các nước đang phát triển. Do đó, việc phát hiện sớm các bệnh về mắt và chẩn đoán kịp thời có vai trò quan trọng để điều trị là điều rất khó thực hiện.</a:t>
            </a:r>
          </a:p>
          <a:p>
            <a:pPr>
              <a:spcAft>
                <a:spcPts val="800"/>
              </a:spcAft>
              <a:buClr>
                <a:srgbClr val="193EB0"/>
              </a:buCl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4..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quyết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vấn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này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giúp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thế</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thế</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vi-VN" altLang="ko-KR" sz="1300" dirty="0">
                <a:solidFill>
                  <a:srgbClr val="1428A0"/>
                </a:solidFill>
                <a:latin typeface="SamsungOne-700" panose="020B0803030303020204" pitchFamily="34" charset="0"/>
                <a:ea typeface="SamsungOne-700" panose="020B0803030303020204" pitchFamily="34" charset="0"/>
              </a:rPr>
              <a:t>Nếu vấn đề này được giải quyết,</a:t>
            </a:r>
            <a:br>
              <a:rPr lang="vi-VN" altLang="ko-KR" sz="1300" dirty="0">
                <a:solidFill>
                  <a:srgbClr val="1428A0"/>
                </a:solidFill>
                <a:latin typeface="SamsungOne-700" panose="020B0803030303020204" pitchFamily="34" charset="0"/>
                <a:ea typeface="SamsungOne-700" panose="020B0803030303020204" pitchFamily="34" charset="0"/>
              </a:rPr>
            </a:br>
            <a:endParaRPr lang="vi-VN" altLang="ko-KR" sz="1300" dirty="0">
              <a:solidFill>
                <a:srgbClr val="1428A0"/>
              </a:solidFill>
              <a:latin typeface="SamsungOne-700" panose="020B0803030303020204" pitchFamily="34" charset="0"/>
              <a:ea typeface="SamsungOne-700" panose="020B0803030303020204" pitchFamily="34" charset="0"/>
            </a:endParaRPr>
          </a:p>
          <a:p>
            <a:pPr marL="639571" lvl="1" indent="-182508">
              <a:spcAft>
                <a:spcPts val="800"/>
              </a:spcAft>
              <a:buClr>
                <a:srgbClr val="193EB0"/>
              </a:buClr>
              <a:buFont typeface="SamsungOne 400" panose="020B0503030303020204" pitchFamily="34" charset="0"/>
              <a:buChar char="‣"/>
            </a:pPr>
            <a:r>
              <a:rPr lang="vi-VN" altLang="ko-KR" sz="1300" dirty="0">
                <a:solidFill>
                  <a:srgbClr val="1428A0"/>
                </a:solidFill>
                <a:latin typeface="SamsungOne-700" panose="020B0803030303020204" pitchFamily="34" charset="0"/>
                <a:ea typeface="SamsungOne-700" panose="020B0803030303020204" pitchFamily="34" charset="0"/>
              </a:rPr>
              <a:t>Tác động đến xã hội: giảm chi phí xã hội thông qua ngăn chặn mù lòa tại các nước đang phát triển.</a:t>
            </a:r>
            <a:br>
              <a:rPr lang="vi-VN" altLang="ko-KR" sz="1300" dirty="0">
                <a:solidFill>
                  <a:srgbClr val="1428A0"/>
                </a:solidFill>
                <a:latin typeface="SamsungOne-700" panose="020B0803030303020204" pitchFamily="34" charset="0"/>
                <a:ea typeface="SamsungOne-700" panose="020B0803030303020204" pitchFamily="34" charset="0"/>
              </a:rPr>
            </a:br>
            <a:br>
              <a:rPr lang="vi-VN" altLang="ko-KR" sz="1300" dirty="0">
                <a:solidFill>
                  <a:srgbClr val="1428A0"/>
                </a:solidFill>
                <a:latin typeface="SamsungOne-700" panose="020B0803030303020204" pitchFamily="34" charset="0"/>
                <a:ea typeface="SamsungOne-700" panose="020B0803030303020204" pitchFamily="34" charset="0"/>
              </a:rPr>
            </a:br>
            <a:r>
              <a:rPr lang="vi-VN" altLang="ko-KR" sz="1300" dirty="0">
                <a:solidFill>
                  <a:srgbClr val="1428A0"/>
                </a:solidFill>
                <a:latin typeface="SamsungOne-700" panose="020B0803030303020204" pitchFamily="34" charset="0"/>
                <a:ea typeface="SamsungOne-700" panose="020B0803030303020204" pitchFamily="34" charset="0"/>
              </a:rPr>
              <a:t>Tác động đến cá nhân: thông qua phát hiện sớm các bệnh về mắt, các cá nhân sẽ ít phải chịu cảnh đói nghèo do giảm năng suất lao động vì suy giảm thị lực.</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1373868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D6B095D5-CBCA-4602-976E-2FAD37854C85}"/>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Khám</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phá</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21" name="그룹 20">
            <a:extLst>
              <a:ext uri="{FF2B5EF4-FFF2-40B4-BE49-F238E27FC236}">
                <a16:creationId xmlns:a16="http://schemas.microsoft.com/office/drawing/2014/main" id="{166F161E-668B-4A6B-B241-ECB74A986009}"/>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2014443D-2614-4197-9EF8-296CB4A2812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05C90419-B6CC-42ED-B508-CE80DAC2CC1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Bước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#2: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Khám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phá</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 name="Group 2">
            <a:extLst>
              <a:ext uri="{FF2B5EF4-FFF2-40B4-BE49-F238E27FC236}">
                <a16:creationId xmlns:a16="http://schemas.microsoft.com/office/drawing/2014/main" id="{D2D3A3AF-2FBB-4638-B182-6600940809EB}"/>
              </a:ext>
            </a:extLst>
          </p:cNvPr>
          <p:cNvGrpSpPr/>
          <p:nvPr/>
        </p:nvGrpSpPr>
        <p:grpSpPr>
          <a:xfrm>
            <a:off x="2442422" y="2564058"/>
            <a:ext cx="5323201" cy="1675275"/>
            <a:chOff x="2441617" y="2563781"/>
            <a:chExt cx="5324908" cy="1675812"/>
          </a:xfrm>
        </p:grpSpPr>
        <p:sp>
          <p:nvSpPr>
            <p:cNvPr id="41" name="육각형 40">
              <a:extLst>
                <a:ext uri="{FF2B5EF4-FFF2-40B4-BE49-F238E27FC236}">
                  <a16:creationId xmlns:a16="http://schemas.microsoft.com/office/drawing/2014/main" id="{F7985280-F5A3-4804-BFFF-4CD8B9D142E9}"/>
                </a:ext>
              </a:extLst>
            </p:cNvPr>
            <p:cNvSpPr/>
            <p:nvPr/>
          </p:nvSpPr>
          <p:spPr>
            <a:xfrm>
              <a:off x="2441617"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42" name="TextBox 41">
              <a:extLst>
                <a:ext uri="{FF2B5EF4-FFF2-40B4-BE49-F238E27FC236}">
                  <a16:creationId xmlns:a16="http://schemas.microsoft.com/office/drawing/2014/main" id="{24A73F6D-D589-4CCF-A757-F2150FE82BE0}"/>
                </a:ext>
              </a:extLst>
            </p:cNvPr>
            <p:cNvSpPr txBox="1"/>
            <p:nvPr/>
          </p:nvSpPr>
          <p:spPr>
            <a:xfrm>
              <a:off x="2482179"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Xác</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định</a:t>
              </a:r>
              <a:endParaRPr lang="en-US" altLang="ko-KR" sz="1300" dirty="0">
                <a:solidFill>
                  <a:prstClr val="black">
                    <a:lumMod val="75000"/>
                    <a:lumOff val="25000"/>
                  </a:prstClr>
                </a:solidFill>
                <a:cs typeface="Times New Roman" panose="02020603050405020304" pitchFamily="18" charset="0"/>
              </a:endParaRPr>
            </a:p>
          </p:txBody>
        </p:sp>
        <p:sp>
          <p:nvSpPr>
            <p:cNvPr id="39" name="육각형 38">
              <a:extLst>
                <a:ext uri="{FF2B5EF4-FFF2-40B4-BE49-F238E27FC236}">
                  <a16:creationId xmlns:a16="http://schemas.microsoft.com/office/drawing/2014/main" id="{F878AB48-83CC-4B07-85D5-9472045F3D96}"/>
                </a:ext>
              </a:extLst>
            </p:cNvPr>
            <p:cNvSpPr/>
            <p:nvPr/>
          </p:nvSpPr>
          <p:spPr>
            <a:xfrm>
              <a:off x="3490250" y="3233121"/>
              <a:ext cx="1130378" cy="1006472"/>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400" panose="020B0503030303020204" pitchFamily="34" charset="0"/>
                <a:ea typeface="맑은 고딕" panose="020B0503020000020004" pitchFamily="50" charset="-127"/>
              </a:endParaRPr>
            </a:p>
          </p:txBody>
        </p:sp>
        <p:sp>
          <p:nvSpPr>
            <p:cNvPr id="40" name="TextBox 39">
              <a:extLst>
                <a:ext uri="{FF2B5EF4-FFF2-40B4-BE49-F238E27FC236}">
                  <a16:creationId xmlns:a16="http://schemas.microsoft.com/office/drawing/2014/main" id="{3D238162-41D1-406C-9AE7-4D1B77C2516F}"/>
                </a:ext>
              </a:extLst>
            </p:cNvPr>
            <p:cNvSpPr txBox="1"/>
            <p:nvPr/>
          </p:nvSpPr>
          <p:spPr>
            <a:xfrm>
              <a:off x="3530812" y="3637229"/>
              <a:ext cx="1049254" cy="21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dirty="0" err="1">
                  <a:solidFill>
                    <a:prstClr val="white"/>
                  </a:solidFill>
                  <a:latin typeface="SamsungOne-700" panose="020B0803030303020204" pitchFamily="34" charset="0"/>
                  <a:ea typeface="SamsungOne-700" panose="020B0803030303020204" pitchFamily="34" charset="0"/>
                </a:rPr>
                <a:t>Khám</a:t>
              </a:r>
              <a:r>
                <a:rPr lang="en-US" altLang="ko-KR" dirty="0">
                  <a:solidFill>
                    <a:prstClr val="white"/>
                  </a:solidFill>
                  <a:latin typeface="SamsungOne-700" panose="020B0803030303020204" pitchFamily="34" charset="0"/>
                  <a:ea typeface="SamsungOne-700" panose="020B0803030303020204" pitchFamily="34" charset="0"/>
                </a:rPr>
                <a:t> </a:t>
              </a:r>
              <a:r>
                <a:rPr lang="en-US" altLang="ko-KR" dirty="0" err="1">
                  <a:solidFill>
                    <a:prstClr val="white"/>
                  </a:solidFill>
                  <a:latin typeface="SamsungOne-700" panose="020B0803030303020204" pitchFamily="34" charset="0"/>
                  <a:ea typeface="SamsungOne-700" panose="020B0803030303020204" pitchFamily="34" charset="0"/>
                </a:rPr>
                <a:t>phá</a:t>
              </a:r>
              <a:endParaRPr lang="en-US" altLang="ko-KR" dirty="0">
                <a:solidFill>
                  <a:prstClr val="white"/>
                </a:solidFill>
                <a:latin typeface="SamsungOne-700" panose="020B0803030303020204" pitchFamily="34" charset="0"/>
                <a:ea typeface="SamsungOne-700" panose="020B0803030303020204" pitchFamily="34" charset="0"/>
              </a:endParaRPr>
            </a:p>
          </p:txBody>
        </p:sp>
        <p:sp>
          <p:nvSpPr>
            <p:cNvPr id="36" name="육각형 35">
              <a:extLst>
                <a:ext uri="{FF2B5EF4-FFF2-40B4-BE49-F238E27FC236}">
                  <a16:creationId xmlns:a16="http://schemas.microsoft.com/office/drawing/2014/main" id="{4A87C3FF-AA94-4EB9-9D7C-3B9D63D4CA9A}"/>
                </a:ext>
              </a:extLst>
            </p:cNvPr>
            <p:cNvSpPr/>
            <p:nvPr/>
          </p:nvSpPr>
          <p:spPr>
            <a:xfrm>
              <a:off x="4538882"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7" name="TextBox 36">
              <a:extLst>
                <a:ext uri="{FF2B5EF4-FFF2-40B4-BE49-F238E27FC236}">
                  <a16:creationId xmlns:a16="http://schemas.microsoft.com/office/drawing/2014/main" id="{A6D9A111-B26D-4383-B9BE-01FAE75A8BC3}"/>
                </a:ext>
              </a:extLst>
            </p:cNvPr>
            <p:cNvSpPr txBox="1"/>
            <p:nvPr/>
          </p:nvSpPr>
          <p:spPr>
            <a:xfrm>
              <a:off x="4579444" y="2967889"/>
              <a:ext cx="1049254" cy="2001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Phân</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tích</a:t>
              </a:r>
              <a:endParaRPr lang="en-US" altLang="ko-KR" sz="1300" dirty="0">
                <a:solidFill>
                  <a:prstClr val="black">
                    <a:lumMod val="75000"/>
                    <a:lumOff val="25000"/>
                  </a:prstClr>
                </a:solidFill>
                <a:cs typeface="Times New Roman" panose="02020603050405020304" pitchFamily="18" charset="0"/>
              </a:endParaRPr>
            </a:p>
          </p:txBody>
        </p:sp>
        <p:sp>
          <p:nvSpPr>
            <p:cNvPr id="34" name="육각형 33">
              <a:extLst>
                <a:ext uri="{FF2B5EF4-FFF2-40B4-BE49-F238E27FC236}">
                  <a16:creationId xmlns:a16="http://schemas.microsoft.com/office/drawing/2014/main" id="{57E2345F-E5EA-4DA6-9D28-14FB29BAADA6}"/>
                </a:ext>
              </a:extLst>
            </p:cNvPr>
            <p:cNvSpPr/>
            <p:nvPr/>
          </p:nvSpPr>
          <p:spPr>
            <a:xfrm>
              <a:off x="5587515" y="323312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1" name="육각형 30">
              <a:extLst>
                <a:ext uri="{FF2B5EF4-FFF2-40B4-BE49-F238E27FC236}">
                  <a16:creationId xmlns:a16="http://schemas.microsoft.com/office/drawing/2014/main" id="{9716A081-D4AD-400A-9512-2549A41C4A3A}"/>
                </a:ext>
              </a:extLst>
            </p:cNvPr>
            <p:cNvSpPr/>
            <p:nvPr/>
          </p:nvSpPr>
          <p:spPr>
            <a:xfrm>
              <a:off x="6636147"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3" name="TextBox 32">
              <a:extLst>
                <a:ext uri="{FF2B5EF4-FFF2-40B4-BE49-F238E27FC236}">
                  <a16:creationId xmlns:a16="http://schemas.microsoft.com/office/drawing/2014/main" id="{91AFB440-461E-4BF7-9194-BB8A0943DB33}"/>
                </a:ext>
              </a:extLst>
            </p:cNvPr>
            <p:cNvSpPr txBox="1"/>
            <p:nvPr/>
          </p:nvSpPr>
          <p:spPr>
            <a:xfrm>
              <a:off x="6676709"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Thử</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nghiệm</a:t>
              </a:r>
              <a:endParaRPr lang="en-US" altLang="ko-KR" sz="1300" dirty="0">
                <a:solidFill>
                  <a:prstClr val="black">
                    <a:lumMod val="75000"/>
                    <a:lumOff val="25000"/>
                  </a:prstClr>
                </a:solidFill>
                <a:cs typeface="Times New Roman" panose="02020603050405020304" pitchFamily="18" charset="0"/>
              </a:endParaRPr>
            </a:p>
          </p:txBody>
        </p:sp>
      </p:grpSp>
      <p:sp>
        <p:nvSpPr>
          <p:cNvPr id="45" name="Rectangle 12">
            <a:extLst>
              <a:ext uri="{FF2B5EF4-FFF2-40B4-BE49-F238E27FC236}">
                <a16:creationId xmlns:a16="http://schemas.microsoft.com/office/drawing/2014/main" id="{150C5D3E-B4E0-4FE5-91FD-8FEFF5A222D8}"/>
              </a:ext>
            </a:extLst>
          </p:cNvPr>
          <p:cNvSpPr/>
          <p:nvPr/>
        </p:nvSpPr>
        <p:spPr>
          <a:xfrm>
            <a:off x="712560" y="4700123"/>
            <a:ext cx="8630057" cy="648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Giai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đoạn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này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chủ</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yếu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cứu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cứu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quan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phỏng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vấn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08" indent="-182508">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sát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trò</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chuyện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9" name="TextBox 18">
            <a:extLst>
              <a:ext uri="{FF2B5EF4-FFF2-40B4-BE49-F238E27FC236}">
                <a16:creationId xmlns:a16="http://schemas.microsoft.com/office/drawing/2014/main" id="{B78947AA-986E-44C7-BA38-A3B6BD3DE4F6}"/>
              </a:ext>
            </a:extLst>
          </p:cNvPr>
          <p:cNvSpPr txBox="1"/>
          <p:nvPr/>
        </p:nvSpPr>
        <p:spPr>
          <a:xfrm>
            <a:off x="5627860" y="3436176"/>
            <a:ext cx="1048918"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Xây</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dựng</a:t>
            </a:r>
            <a:r>
              <a:rPr lang="en-US" altLang="ko-KR" sz="1300" dirty="0">
                <a:solidFill>
                  <a:prstClr val="black">
                    <a:lumMod val="75000"/>
                    <a:lumOff val="25000"/>
                  </a:prstClr>
                </a:solidFill>
                <a:cs typeface="Times New Roman" panose="02020603050405020304" pitchFamily="18" charset="0"/>
              </a:rPr>
              <a:t> ý </a:t>
            </a:r>
            <a:r>
              <a:rPr lang="en-US" altLang="ko-KR" sz="1300" dirty="0" err="1">
                <a:solidFill>
                  <a:prstClr val="black">
                    <a:lumMod val="75000"/>
                    <a:lumOff val="25000"/>
                  </a:prstClr>
                </a:solidFill>
                <a:cs typeface="Times New Roman" panose="02020603050405020304" pitchFamily="18" charset="0"/>
              </a:rPr>
              <a:t>tưởng</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và</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thiết</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kế</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mẫu</a:t>
            </a:r>
            <a:endParaRPr lang="en-US" altLang="ko-KR" sz="1300" dirty="0">
              <a:solidFill>
                <a:prstClr val="black">
                  <a:lumMod val="75000"/>
                  <a:lumOff val="25000"/>
                </a:prstClr>
              </a:solidFill>
              <a:cs typeface="Times New Roman" panose="02020603050405020304" pitchFamily="18" charset="0"/>
            </a:endParaRPr>
          </a:p>
        </p:txBody>
      </p:sp>
      <p:grpSp>
        <p:nvGrpSpPr>
          <p:cNvPr id="24" name="그룹 2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27" name="직사각형 2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4235706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D6B095D5-CBCA-4602-976E-2FAD37854C85}"/>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Khám</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phá</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21" name="그룹 20">
            <a:extLst>
              <a:ext uri="{FF2B5EF4-FFF2-40B4-BE49-F238E27FC236}">
                <a16:creationId xmlns:a16="http://schemas.microsoft.com/office/drawing/2014/main" id="{166F161E-668B-4A6B-B241-ECB74A986009}"/>
              </a:ext>
            </a:extLst>
          </p:cNvPr>
          <p:cNvGrpSpPr/>
          <p:nvPr/>
        </p:nvGrpSpPr>
        <p:grpSpPr>
          <a:xfrm>
            <a:off x="560209" y="2039187"/>
            <a:ext cx="8782409" cy="215375"/>
            <a:chOff x="1027113" y="2045625"/>
            <a:chExt cx="8785225" cy="215444"/>
          </a:xfrm>
        </p:grpSpPr>
        <p:sp>
          <p:nvSpPr>
            <p:cNvPr id="22" name="직사각형 21">
              <a:extLst>
                <a:ext uri="{FF2B5EF4-FFF2-40B4-BE49-F238E27FC236}">
                  <a16:creationId xmlns:a16="http://schemas.microsoft.com/office/drawing/2014/main" id="{2014443D-2614-4197-9EF8-296CB4A2812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05C90419-B6CC-42ED-B508-CE80DAC2CC1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Tiến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trình</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45" name="Rectangle 12">
            <a:extLst>
              <a:ext uri="{FF2B5EF4-FFF2-40B4-BE49-F238E27FC236}">
                <a16:creationId xmlns:a16="http://schemas.microsoft.com/office/drawing/2014/main" id="{150C5D3E-B4E0-4FE5-91FD-8FEFF5A222D8}"/>
              </a:ext>
            </a:extLst>
          </p:cNvPr>
          <p:cNvSpPr/>
          <p:nvPr/>
        </p:nvSpPr>
        <p:spPr>
          <a:xfrm>
            <a:off x="712560" y="2358090"/>
            <a:ext cx="8630057" cy="545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giai đoạn khám phá tình huống, bước đầu tiên là điều tra các thông tin hiện có về vấn đề và giải pháp của những người khác thông qua “khảo sát dữ liệu”, và xây dựng giả thuyết bằng tư duy phản biện.</a:t>
            </a:r>
          </a:p>
        </p:txBody>
      </p:sp>
      <p:grpSp>
        <p:nvGrpSpPr>
          <p:cNvPr id="15" name="Group 1">
            <a:extLst>
              <a:ext uri="{FF2B5EF4-FFF2-40B4-BE49-F238E27FC236}">
                <a16:creationId xmlns:a16="http://schemas.microsoft.com/office/drawing/2014/main" id="{D297A1C6-3F8F-4EDF-BEC7-675F143CDEF5}"/>
              </a:ext>
            </a:extLst>
          </p:cNvPr>
          <p:cNvGrpSpPr/>
          <p:nvPr/>
        </p:nvGrpSpPr>
        <p:grpSpPr>
          <a:xfrm>
            <a:off x="1622782" y="3566750"/>
            <a:ext cx="6507091" cy="1359606"/>
            <a:chOff x="1623302" y="3644106"/>
            <a:chExt cx="6509177" cy="1360042"/>
          </a:xfrm>
        </p:grpSpPr>
        <p:sp>
          <p:nvSpPr>
            <p:cNvPr id="16" name="object 9">
              <a:extLst>
                <a:ext uri="{FF2B5EF4-FFF2-40B4-BE49-F238E27FC236}">
                  <a16:creationId xmlns:a16="http://schemas.microsoft.com/office/drawing/2014/main" id="{FD23E5E8-16BB-4A8F-B4AB-C03CDE466CAB}"/>
                </a:ext>
              </a:extLst>
            </p:cNvPr>
            <p:cNvSpPr txBox="1"/>
            <p:nvPr/>
          </p:nvSpPr>
          <p:spPr>
            <a:xfrm>
              <a:off x="1623302" y="3644106"/>
              <a:ext cx="1908000" cy="1360042"/>
            </a:xfrm>
            <a:prstGeom prst="rect">
              <a:avLst/>
            </a:prstGeom>
            <a:ln w="12700">
              <a:solidFill>
                <a:srgbClr val="193EB0"/>
              </a:solidFill>
            </a:ln>
          </p:spPr>
          <p:txBody>
            <a:bodyPr vert="horz" wrap="square" lIns="0" tIns="0" rIns="0" bIns="0" rtlCol="0" anchor="ctr">
              <a:noAutofit/>
            </a:bodyPr>
            <a:lstStyle/>
            <a:p>
              <a:pPr algn="ctr">
                <a:spcBef>
                  <a:spcPts val="905"/>
                </a:spcBef>
              </a:pPr>
              <a:r>
                <a:rPr lang="en-US" altLang="ko-KR" sz="1400" spc="60" dirty="0" err="1">
                  <a:solidFill>
                    <a:srgbClr val="193EB0"/>
                  </a:solidFill>
                  <a:latin typeface="맑은 고딕" panose="020B0503020000020004" pitchFamily="50" charset="-127"/>
                  <a:ea typeface="맑은 고딕" panose="020B0503020000020004" pitchFamily="50" charset="-127"/>
                  <a:cs typeface="휴먼편지체"/>
                </a:rPr>
                <a:t>Nghiên</a:t>
              </a:r>
              <a:r>
                <a:rPr lang="en-US" altLang="ko-KR" sz="1400" spc="60"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400" spc="60" dirty="0" err="1">
                  <a:solidFill>
                    <a:srgbClr val="193EB0"/>
                  </a:solidFill>
                  <a:latin typeface="맑은 고딕" panose="020B0503020000020004" pitchFamily="50" charset="-127"/>
                  <a:ea typeface="맑은 고딕" panose="020B0503020000020004" pitchFamily="50" charset="-127"/>
                  <a:cs typeface="휴먼편지체"/>
                </a:rPr>
                <a:t>cứ</a:t>
              </a:r>
              <a:r>
                <a:rPr lang="en-US" altLang="ko-KR" sz="1400" spc="60"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400" spc="60" dirty="0" err="1">
                  <a:solidFill>
                    <a:srgbClr val="193EB0"/>
                  </a:solidFill>
                  <a:latin typeface="맑은 고딕" panose="020B0503020000020004" pitchFamily="50" charset="-127"/>
                  <a:ea typeface="맑은 고딕" panose="020B0503020000020004" pitchFamily="50" charset="-127"/>
                  <a:cs typeface="휴먼편지체"/>
                </a:rPr>
                <a:t>dữ</a:t>
              </a:r>
              <a:r>
                <a:rPr lang="en-US" altLang="ko-KR" sz="1400" spc="60"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400" spc="60" dirty="0" err="1">
                  <a:solidFill>
                    <a:srgbClr val="193EB0"/>
                  </a:solidFill>
                  <a:latin typeface="맑은 고딕" panose="020B0503020000020004" pitchFamily="50" charset="-127"/>
                  <a:ea typeface="맑은 고딕" panose="020B0503020000020004" pitchFamily="50" charset="-127"/>
                  <a:cs typeface="휴먼편지체"/>
                </a:rPr>
                <a:t>liệu</a:t>
              </a:r>
              <a:endParaRPr lang="en-US" altLang="ko-KR" sz="1400" dirty="0">
                <a:solidFill>
                  <a:srgbClr val="193EB0"/>
                </a:solidFill>
                <a:latin typeface="맑은 고딕" panose="020B0503020000020004" pitchFamily="50" charset="-127"/>
                <a:ea typeface="맑은 고딕" panose="020B0503020000020004" pitchFamily="50" charset="-127"/>
                <a:cs typeface="휴먼편지체"/>
              </a:endParaRPr>
            </a:p>
            <a:p>
              <a:pPr algn="ctr">
                <a:spcBef>
                  <a:spcPts val="645"/>
                </a:spcBef>
              </a:pPr>
              <a:r>
                <a:rPr lang="en-US" altLang="ko-KR" sz="1000" dirty="0" err="1">
                  <a:solidFill>
                    <a:srgbClr val="193EB0"/>
                  </a:solidFill>
                  <a:latin typeface="맑은 고딕" panose="020B0503020000020004" pitchFamily="50" charset="-127"/>
                  <a:ea typeface="맑은 고딕" panose="020B0503020000020004" pitchFamily="50" charset="-127"/>
                  <a:cs typeface="휴먼편지체"/>
                </a:rPr>
                <a:t>Dữ</a:t>
              </a:r>
              <a:r>
                <a:rPr lang="en-US" altLang="ko-KR" sz="1000"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000" dirty="0" err="1">
                  <a:solidFill>
                    <a:srgbClr val="193EB0"/>
                  </a:solidFill>
                  <a:latin typeface="맑은 고딕" panose="020B0503020000020004" pitchFamily="50" charset="-127"/>
                  <a:ea typeface="맑은 고딕" panose="020B0503020000020004" pitchFamily="50" charset="-127"/>
                  <a:cs typeface="휴먼편지체"/>
                </a:rPr>
                <a:t>liệu</a:t>
              </a:r>
              <a:r>
                <a:rPr lang="en-US" altLang="ko-KR" sz="1000"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000" dirty="0" err="1">
                  <a:solidFill>
                    <a:srgbClr val="193EB0"/>
                  </a:solidFill>
                  <a:latin typeface="맑은 고딕" panose="020B0503020000020004" pitchFamily="50" charset="-127"/>
                  <a:ea typeface="맑은 고딕" panose="020B0503020000020004" pitchFamily="50" charset="-127"/>
                  <a:cs typeface="휴먼편지체"/>
                </a:rPr>
                <a:t>học</a:t>
              </a:r>
              <a:r>
                <a:rPr lang="en-US" altLang="ko-KR" sz="1000"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000" dirty="0" err="1">
                  <a:solidFill>
                    <a:srgbClr val="193EB0"/>
                  </a:solidFill>
                  <a:latin typeface="맑은 고딕" panose="020B0503020000020004" pitchFamily="50" charset="-127"/>
                  <a:ea typeface="맑은 고딕" panose="020B0503020000020004" pitchFamily="50" charset="-127"/>
                  <a:cs typeface="휴먼편지체"/>
                </a:rPr>
                <a:t>thuật</a:t>
              </a:r>
              <a:r>
                <a:rPr lang="en-US" altLang="ko-KR" sz="1000" dirty="0">
                  <a:solidFill>
                    <a:srgbClr val="193EB0"/>
                  </a:solidFill>
                  <a:latin typeface="맑은 고딕" panose="020B0503020000020004" pitchFamily="50" charset="-127"/>
                  <a:ea typeface="맑은 고딕" panose="020B0503020000020004" pitchFamily="50" charset="-127"/>
                  <a:cs typeface="휴먼편지체"/>
                </a:rPr>
                <a:t>/</a:t>
              </a:r>
              <a:r>
                <a:rPr lang="en-US" altLang="ko-KR" sz="1000" dirty="0" err="1">
                  <a:solidFill>
                    <a:srgbClr val="193EB0"/>
                  </a:solidFill>
                  <a:latin typeface="맑은 고딕" panose="020B0503020000020004" pitchFamily="50" charset="-127"/>
                  <a:ea typeface="맑은 고딕" panose="020B0503020000020004" pitchFamily="50" charset="-127"/>
                  <a:cs typeface="휴먼편지체"/>
                </a:rPr>
                <a:t>Bài</a:t>
              </a:r>
              <a:r>
                <a:rPr lang="en-US" altLang="ko-KR" sz="1000"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000" dirty="0" err="1">
                  <a:solidFill>
                    <a:srgbClr val="193EB0"/>
                  </a:solidFill>
                  <a:latin typeface="맑은 고딕" panose="020B0503020000020004" pitchFamily="50" charset="-127"/>
                  <a:ea typeface="맑은 고딕" panose="020B0503020000020004" pitchFamily="50" charset="-127"/>
                  <a:cs typeface="휴먼편지체"/>
                </a:rPr>
                <a:t>báo</a:t>
              </a:r>
              <a:r>
                <a:rPr lang="en-US" altLang="ko-KR" sz="1000"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000" dirty="0" err="1">
                  <a:solidFill>
                    <a:srgbClr val="193EB0"/>
                  </a:solidFill>
                  <a:latin typeface="맑은 고딕" panose="020B0503020000020004" pitchFamily="50" charset="-127"/>
                  <a:ea typeface="맑은 고딕" panose="020B0503020000020004" pitchFamily="50" charset="-127"/>
                  <a:cs typeface="휴먼편지체"/>
                </a:rPr>
                <a:t>trên</a:t>
              </a:r>
              <a:r>
                <a:rPr lang="en-US" altLang="ko-KR" sz="1000"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000" dirty="0" err="1">
                  <a:solidFill>
                    <a:srgbClr val="193EB0"/>
                  </a:solidFill>
                  <a:latin typeface="맑은 고딕" panose="020B0503020000020004" pitchFamily="50" charset="-127"/>
                  <a:ea typeface="맑은 고딕" panose="020B0503020000020004" pitchFamily="50" charset="-127"/>
                  <a:cs typeface="휴먼편지체"/>
                </a:rPr>
                <a:t>tạp</a:t>
              </a:r>
              <a:r>
                <a:rPr lang="en-US" altLang="ko-KR" sz="1000"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000" dirty="0" err="1">
                  <a:solidFill>
                    <a:srgbClr val="193EB0"/>
                  </a:solidFill>
                  <a:latin typeface="맑은 고딕" panose="020B0503020000020004" pitchFamily="50" charset="-127"/>
                  <a:ea typeface="맑은 고딕" panose="020B0503020000020004" pitchFamily="50" charset="-127"/>
                  <a:cs typeface="휴먼편지체"/>
                </a:rPr>
                <a:t>chí</a:t>
              </a:r>
              <a:r>
                <a:rPr lang="en-US" altLang="ko-KR" sz="1000" dirty="0">
                  <a:solidFill>
                    <a:srgbClr val="193EB0"/>
                  </a:solidFill>
                  <a:latin typeface="맑은 고딕" panose="020B0503020000020004" pitchFamily="50" charset="-127"/>
                  <a:ea typeface="맑은 고딕" panose="020B0503020000020004" pitchFamily="50" charset="-127"/>
                  <a:cs typeface="휴먼편지체"/>
                </a:rPr>
                <a:t>/</a:t>
              </a:r>
              <a:r>
                <a:rPr lang="en-US" altLang="ko-KR" sz="1000" dirty="0" err="1">
                  <a:solidFill>
                    <a:srgbClr val="193EB0"/>
                  </a:solidFill>
                  <a:latin typeface="맑은 고딕" panose="020B0503020000020004" pitchFamily="50" charset="-127"/>
                  <a:ea typeface="맑은 고딕" panose="020B0503020000020004" pitchFamily="50" charset="-127"/>
                  <a:cs typeface="휴먼편지체"/>
                </a:rPr>
                <a:t>Thống</a:t>
              </a:r>
              <a:r>
                <a:rPr lang="en-US" altLang="ko-KR" sz="1000"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000" dirty="0" err="1">
                  <a:solidFill>
                    <a:srgbClr val="193EB0"/>
                  </a:solidFill>
                  <a:latin typeface="맑은 고딕" panose="020B0503020000020004" pitchFamily="50" charset="-127"/>
                  <a:ea typeface="맑은 고딕" panose="020B0503020000020004" pitchFamily="50" charset="-127"/>
                  <a:cs typeface="휴먼편지체"/>
                </a:rPr>
                <a:t>kê</a:t>
              </a:r>
              <a:endParaRPr lang="en-US" altLang="ko-KR" sz="1000" dirty="0">
                <a:solidFill>
                  <a:srgbClr val="193EB0"/>
                </a:solidFill>
                <a:latin typeface="맑은 고딕" panose="020B0503020000020004" pitchFamily="50" charset="-127"/>
                <a:ea typeface="맑은 고딕" panose="020B0503020000020004" pitchFamily="50" charset="-127"/>
                <a:cs typeface="휴먼편지체"/>
              </a:endParaRPr>
            </a:p>
          </p:txBody>
        </p:sp>
        <p:sp>
          <p:nvSpPr>
            <p:cNvPr id="17" name="object 10">
              <a:extLst>
                <a:ext uri="{FF2B5EF4-FFF2-40B4-BE49-F238E27FC236}">
                  <a16:creationId xmlns:a16="http://schemas.microsoft.com/office/drawing/2014/main" id="{B0A7A6C9-3C0D-4B12-AA18-F73116F8E69F}"/>
                </a:ext>
              </a:extLst>
            </p:cNvPr>
            <p:cNvSpPr txBox="1"/>
            <p:nvPr/>
          </p:nvSpPr>
          <p:spPr>
            <a:xfrm>
              <a:off x="3672352" y="4209993"/>
              <a:ext cx="110489" cy="228268"/>
            </a:xfrm>
            <a:prstGeom prst="rect">
              <a:avLst/>
            </a:prstGeom>
          </p:spPr>
          <p:txBody>
            <a:bodyPr vert="horz" wrap="square" lIns="0" tIns="12696" rIns="0" bIns="0" rtlCol="0">
              <a:spAutoFit/>
            </a:bodyPr>
            <a:lstStyle/>
            <a:p>
              <a:pPr marL="12696">
                <a:spcBef>
                  <a:spcPts val="100"/>
                </a:spcBef>
              </a:pPr>
              <a:r>
                <a:rPr sz="1400" spc="-25" dirty="0">
                  <a:solidFill>
                    <a:srgbClr val="193EB0"/>
                  </a:solidFill>
                  <a:latin typeface="맑은 고딕" panose="020B0503020000020004" pitchFamily="50" charset="-127"/>
                  <a:ea typeface="맑은 고딕" panose="020B0503020000020004" pitchFamily="50" charset="-127"/>
                  <a:cs typeface="굴림"/>
                </a:rPr>
                <a:t>&gt;</a:t>
              </a:r>
              <a:endParaRPr sz="1400" dirty="0">
                <a:solidFill>
                  <a:srgbClr val="193EB0"/>
                </a:solidFill>
                <a:latin typeface="맑은 고딕" panose="020B0503020000020004" pitchFamily="50" charset="-127"/>
                <a:ea typeface="맑은 고딕" panose="020B0503020000020004" pitchFamily="50" charset="-127"/>
                <a:cs typeface="굴림"/>
              </a:endParaRPr>
            </a:p>
          </p:txBody>
        </p:sp>
        <p:sp>
          <p:nvSpPr>
            <p:cNvPr id="18" name="object 11">
              <a:extLst>
                <a:ext uri="{FF2B5EF4-FFF2-40B4-BE49-F238E27FC236}">
                  <a16:creationId xmlns:a16="http://schemas.microsoft.com/office/drawing/2014/main" id="{2F8B891F-A9E6-4C6C-A04D-AE4E6D464C28}"/>
                </a:ext>
              </a:extLst>
            </p:cNvPr>
            <p:cNvSpPr txBox="1"/>
            <p:nvPr/>
          </p:nvSpPr>
          <p:spPr>
            <a:xfrm>
              <a:off x="5972941" y="4209993"/>
              <a:ext cx="110489" cy="228268"/>
            </a:xfrm>
            <a:prstGeom prst="rect">
              <a:avLst/>
            </a:prstGeom>
          </p:spPr>
          <p:txBody>
            <a:bodyPr vert="horz" wrap="square" lIns="0" tIns="12696" rIns="0" bIns="0" rtlCol="0">
              <a:spAutoFit/>
            </a:bodyPr>
            <a:lstStyle/>
            <a:p>
              <a:pPr marL="12696">
                <a:spcBef>
                  <a:spcPts val="100"/>
                </a:spcBef>
              </a:pPr>
              <a:r>
                <a:rPr sz="1400" spc="-25" dirty="0">
                  <a:solidFill>
                    <a:srgbClr val="193EB0"/>
                  </a:solidFill>
                  <a:latin typeface="맑은 고딕" panose="020B0503020000020004" pitchFamily="50" charset="-127"/>
                  <a:ea typeface="맑은 고딕" panose="020B0503020000020004" pitchFamily="50" charset="-127"/>
                  <a:cs typeface="굴림"/>
                </a:rPr>
                <a:t>&gt;</a:t>
              </a:r>
              <a:endParaRPr sz="1400" dirty="0">
                <a:solidFill>
                  <a:srgbClr val="193EB0"/>
                </a:solidFill>
                <a:latin typeface="맑은 고딕" panose="020B0503020000020004" pitchFamily="50" charset="-127"/>
                <a:ea typeface="맑은 고딕" panose="020B0503020000020004" pitchFamily="50" charset="-127"/>
                <a:cs typeface="굴림"/>
              </a:endParaRPr>
            </a:p>
          </p:txBody>
        </p:sp>
        <p:sp>
          <p:nvSpPr>
            <p:cNvPr id="19" name="object 12">
              <a:extLst>
                <a:ext uri="{FF2B5EF4-FFF2-40B4-BE49-F238E27FC236}">
                  <a16:creationId xmlns:a16="http://schemas.microsoft.com/office/drawing/2014/main" id="{103F9D6A-F5FE-4AF1-9668-BE304395DCE9}"/>
                </a:ext>
              </a:extLst>
            </p:cNvPr>
            <p:cNvSpPr txBox="1"/>
            <p:nvPr/>
          </p:nvSpPr>
          <p:spPr>
            <a:xfrm>
              <a:off x="3923891" y="3644106"/>
              <a:ext cx="1908000" cy="1360042"/>
            </a:xfrm>
            <a:prstGeom prst="rect">
              <a:avLst/>
            </a:prstGeom>
            <a:ln w="12700">
              <a:solidFill>
                <a:srgbClr val="193EB0"/>
              </a:solidFill>
            </a:ln>
          </p:spPr>
          <p:txBody>
            <a:bodyPr vert="horz" wrap="square" lIns="0" tIns="0" rIns="0" bIns="0" rtlCol="0" anchor="ctr">
              <a:noAutofit/>
            </a:bodyPr>
            <a:lstStyle/>
            <a:p>
              <a:pPr algn="ctr">
                <a:spcBef>
                  <a:spcPts val="905"/>
                </a:spcBef>
              </a:pPr>
              <a:r>
                <a:rPr lang="en-US" altLang="ko-KR" sz="1400" spc="5" dirty="0" err="1">
                  <a:solidFill>
                    <a:srgbClr val="193EB0"/>
                  </a:solidFill>
                  <a:latin typeface="맑은 고딕" panose="020B0503020000020004" pitchFamily="50" charset="-127"/>
                  <a:ea typeface="맑은 고딕" panose="020B0503020000020004" pitchFamily="50" charset="-127"/>
                  <a:cs typeface="휴먼편지체"/>
                </a:rPr>
                <a:t>Nghiên</a:t>
              </a:r>
              <a:r>
                <a:rPr lang="en-US" altLang="ko-KR" sz="1400" spc="5"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400" spc="5" dirty="0" err="1">
                  <a:solidFill>
                    <a:srgbClr val="193EB0"/>
                  </a:solidFill>
                  <a:latin typeface="맑은 고딕" panose="020B0503020000020004" pitchFamily="50" charset="-127"/>
                  <a:ea typeface="맑은 고딕" panose="020B0503020000020004" pitchFamily="50" charset="-127"/>
                  <a:cs typeface="휴먼편지체"/>
                </a:rPr>
                <a:t>cứu</a:t>
              </a:r>
              <a:r>
                <a:rPr lang="en-US" altLang="ko-KR" sz="1400" spc="5"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400" spc="5" dirty="0" err="1">
                  <a:solidFill>
                    <a:srgbClr val="193EB0"/>
                  </a:solidFill>
                  <a:latin typeface="맑은 고딕" panose="020B0503020000020004" pitchFamily="50" charset="-127"/>
                  <a:ea typeface="맑은 고딕" panose="020B0503020000020004" pitchFamily="50" charset="-127"/>
                  <a:cs typeface="휴먼편지체"/>
                </a:rPr>
                <a:t>quan</a:t>
              </a:r>
              <a:r>
                <a:rPr lang="en-US" altLang="ko-KR" sz="1400" spc="5"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400" spc="5" dirty="0" err="1">
                  <a:solidFill>
                    <a:srgbClr val="193EB0"/>
                  </a:solidFill>
                  <a:latin typeface="맑은 고딕" panose="020B0503020000020004" pitchFamily="50" charset="-127"/>
                  <a:ea typeface="맑은 고딕" panose="020B0503020000020004" pitchFamily="50" charset="-127"/>
                  <a:cs typeface="휴먼편지체"/>
                </a:rPr>
                <a:t>sát</a:t>
              </a:r>
              <a:endParaRPr lang="en-US" altLang="ko-KR" sz="1400" spc="5" dirty="0">
                <a:solidFill>
                  <a:srgbClr val="193EB0"/>
                </a:solidFill>
                <a:latin typeface="맑은 고딕" panose="020B0503020000020004" pitchFamily="50" charset="-127"/>
                <a:ea typeface="맑은 고딕" panose="020B0503020000020004" pitchFamily="50" charset="-127"/>
                <a:cs typeface="휴먼편지체"/>
              </a:endParaRPr>
            </a:p>
            <a:p>
              <a:pPr algn="ctr">
                <a:spcBef>
                  <a:spcPts val="645"/>
                </a:spcBef>
              </a:pPr>
              <a:r>
                <a:rPr lang="vi-VN" altLang="ko-KR" sz="1000" spc="-10" dirty="0">
                  <a:solidFill>
                    <a:srgbClr val="193EB0"/>
                  </a:solidFill>
                  <a:latin typeface="맑은 고딕" panose="020B0503020000020004" pitchFamily="50" charset="-127"/>
                  <a:ea typeface="맑은 고딕" panose="020B0503020000020004" pitchFamily="50" charset="-127"/>
                  <a:cs typeface="휴먼편지체"/>
                </a:rPr>
                <a:t>Con người/Môi trường/Công cụ/Hoạt động</a:t>
              </a:r>
            </a:p>
          </p:txBody>
        </p:sp>
        <p:sp>
          <p:nvSpPr>
            <p:cNvPr id="24" name="object 13">
              <a:extLst>
                <a:ext uri="{FF2B5EF4-FFF2-40B4-BE49-F238E27FC236}">
                  <a16:creationId xmlns:a16="http://schemas.microsoft.com/office/drawing/2014/main" id="{CC5B4C66-7E3B-48B9-9B9C-FD64BE8E7BF3}"/>
                </a:ext>
              </a:extLst>
            </p:cNvPr>
            <p:cNvSpPr txBox="1"/>
            <p:nvPr/>
          </p:nvSpPr>
          <p:spPr>
            <a:xfrm>
              <a:off x="6224479" y="3644106"/>
              <a:ext cx="1908000" cy="1360042"/>
            </a:xfrm>
            <a:prstGeom prst="rect">
              <a:avLst/>
            </a:prstGeom>
            <a:ln w="12700">
              <a:solidFill>
                <a:srgbClr val="193EB0"/>
              </a:solidFill>
            </a:ln>
          </p:spPr>
          <p:txBody>
            <a:bodyPr vert="horz" wrap="square" lIns="0" tIns="0" rIns="0" bIns="0" rtlCol="0" anchor="ctr">
              <a:noAutofit/>
            </a:bodyPr>
            <a:lstStyle/>
            <a:p>
              <a:pPr algn="ctr">
                <a:spcBef>
                  <a:spcPts val="905"/>
                </a:spcBef>
              </a:pPr>
              <a:r>
                <a:rPr lang="en-US" altLang="ko-KR" sz="1400" spc="25" dirty="0" err="1">
                  <a:solidFill>
                    <a:srgbClr val="193EB0"/>
                  </a:solidFill>
                  <a:latin typeface="맑은 고딕" panose="020B0503020000020004" pitchFamily="50" charset="-127"/>
                  <a:ea typeface="맑은 고딕" panose="020B0503020000020004" pitchFamily="50" charset="-127"/>
                  <a:cs typeface="휴먼편지체"/>
                </a:rPr>
                <a:t>Phỏng</a:t>
              </a:r>
              <a:r>
                <a:rPr lang="en-US" altLang="ko-KR" sz="1400" spc="25"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400" spc="25" dirty="0" err="1">
                  <a:solidFill>
                    <a:srgbClr val="193EB0"/>
                  </a:solidFill>
                  <a:latin typeface="맑은 고딕" panose="020B0503020000020004" pitchFamily="50" charset="-127"/>
                  <a:ea typeface="맑은 고딕" panose="020B0503020000020004" pitchFamily="50" charset="-127"/>
                  <a:cs typeface="휴먼편지체"/>
                </a:rPr>
                <a:t>vấn</a:t>
              </a:r>
              <a:endParaRPr lang="en-US" altLang="ko-KR" sz="1400" spc="25" dirty="0">
                <a:solidFill>
                  <a:srgbClr val="193EB0"/>
                </a:solidFill>
                <a:latin typeface="맑은 고딕" panose="020B0503020000020004" pitchFamily="50" charset="-127"/>
                <a:ea typeface="맑은 고딕" panose="020B0503020000020004" pitchFamily="50" charset="-127"/>
                <a:cs typeface="휴먼편지체"/>
              </a:endParaRPr>
            </a:p>
            <a:p>
              <a:pPr algn="ctr">
                <a:spcBef>
                  <a:spcPts val="905"/>
                </a:spcBef>
              </a:pPr>
              <a:r>
                <a:rPr lang="vi-VN" altLang="ko-KR" sz="1000" spc="25" dirty="0">
                  <a:solidFill>
                    <a:srgbClr val="193EB0"/>
                  </a:solidFill>
                  <a:latin typeface="맑은 고딕" panose="020B0503020000020004" pitchFamily="50" charset="-127"/>
                  <a:ea typeface="맑은 고딕" panose="020B0503020000020004" pitchFamily="50" charset="-127"/>
                  <a:cs typeface="휴먼편지체"/>
                </a:rPr>
                <a:t>Phỏng vấn đối tượng/Phỏng vấn chuyên gia</a:t>
              </a:r>
            </a:p>
          </p:txBody>
        </p:sp>
      </p:grpSp>
      <p:grpSp>
        <p:nvGrpSpPr>
          <p:cNvPr id="25" name="그룹 2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27" name="직사각형 2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2890707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D6B095D5-CBCA-4602-976E-2FAD37854C85}"/>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Khám</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phá</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21" name="그룹 20">
            <a:extLst>
              <a:ext uri="{FF2B5EF4-FFF2-40B4-BE49-F238E27FC236}">
                <a16:creationId xmlns:a16="http://schemas.microsoft.com/office/drawing/2014/main" id="{166F161E-668B-4A6B-B241-ECB74A986009}"/>
              </a:ext>
            </a:extLst>
          </p:cNvPr>
          <p:cNvGrpSpPr/>
          <p:nvPr/>
        </p:nvGrpSpPr>
        <p:grpSpPr>
          <a:xfrm>
            <a:off x="560209" y="2044065"/>
            <a:ext cx="8782409" cy="215375"/>
            <a:chOff x="1027113" y="2045625"/>
            <a:chExt cx="8785225" cy="215444"/>
          </a:xfrm>
        </p:grpSpPr>
        <p:sp>
          <p:nvSpPr>
            <p:cNvPr id="22" name="직사각형 21">
              <a:extLst>
                <a:ext uri="{FF2B5EF4-FFF2-40B4-BE49-F238E27FC236}">
                  <a16:creationId xmlns:a16="http://schemas.microsoft.com/office/drawing/2014/main" id="{2014443D-2614-4197-9EF8-296CB4A2812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05C90419-B6CC-42ED-B508-CE80DAC2CC1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Nghiên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cứu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tài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37" name="Rectangle 12">
            <a:extLst>
              <a:ext uri="{FF2B5EF4-FFF2-40B4-BE49-F238E27FC236}">
                <a16:creationId xmlns:a16="http://schemas.microsoft.com/office/drawing/2014/main" id="{C84E1F80-BD6E-4993-BA43-EFB20FF44A57}"/>
              </a:ext>
            </a:extLst>
          </p:cNvPr>
          <p:cNvSpPr/>
          <p:nvPr/>
        </p:nvSpPr>
        <p:spPr>
          <a:xfrm>
            <a:off x="712560" y="2362968"/>
            <a:ext cx="8630057" cy="1750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Cần nghiên cứu thật kỹ để có được giải pháp hiệu quả.</a:t>
            </a:r>
          </a:p>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xác định được vấn đề bạn muốn giải quyết, bạn cần biết nghiên cứu nào đã được thực hiện trong lĩnh vực liên quan để đưa ra một giải pháp hiệu quả và có thể giải quyết vấn đề. Thay vì trả lời và đi thẳng vào giải quyếtvấn đề, hãy tìm kiếm những manh mối để tìm ra giải pháp mới thông qua giai đoạn quan sát tình huống.</a:t>
            </a:r>
          </a:p>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không thông thạo về một chủ đề nào đó, bạn cần đọc sách, bài báo, nghiên cứu, bài luận và tài liệu web liên quan để có được cơ sở và thông tin về vấn đề, khám phá nhiều tài nguyên hơn và tìm cách hiệu quả để giải quyết vấn đề.</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19041640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D6B095D5-CBCA-4602-976E-2FAD37854C85}"/>
              </a:ext>
            </a:extLst>
          </p:cNvPr>
          <p:cNvSpPr/>
          <p:nvPr/>
        </p:nvSpPr>
        <p:spPr>
          <a:xfrm>
            <a:off x="548307" y="1477044"/>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Khám</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phá</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21" name="그룹 20">
            <a:extLst>
              <a:ext uri="{FF2B5EF4-FFF2-40B4-BE49-F238E27FC236}">
                <a16:creationId xmlns:a16="http://schemas.microsoft.com/office/drawing/2014/main" id="{166F161E-668B-4A6B-B241-ECB74A986009}"/>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2014443D-2614-4197-9EF8-296CB4A2812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05C90419-B6CC-42ED-B508-CE80DAC2CC1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Nghiên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cứu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tài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11" name="Rectangle 12">
            <a:extLst>
              <a:ext uri="{FF2B5EF4-FFF2-40B4-BE49-F238E27FC236}">
                <a16:creationId xmlns:a16="http://schemas.microsoft.com/office/drawing/2014/main" id="{9F43F41E-C279-4073-8B6C-7F8FE3920100}"/>
              </a:ext>
            </a:extLst>
          </p:cNvPr>
          <p:cNvSpPr/>
          <p:nvPr/>
        </p:nvSpPr>
        <p:spPr>
          <a:xfrm>
            <a:off x="712560" y="2358931"/>
            <a:ext cx="8630057" cy="2556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01.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cậy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639571" lvl="1"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tìm kiếm tài liệu, hãy xem xem tác giả có phải là chuyên gia trong lĩnh vực này hay không, tài liệu có từ lâu không và thông tin có phải từ một nguồn hoặc cá nhân đáng tin cậy hay không. Ví dụ, các bài blog từ người không chuyên, các câu trả lời từ các cổng thông tin tìm kiếm, v.v., là những thông tin có độ tin cậy thấp.</a:t>
            </a:r>
          </a:p>
          <a:p>
            <a:pPr>
              <a:spcAft>
                <a:spcPts val="8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02.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trùng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lặp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chứ</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639571" lvl="1"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kiếm các nghiên cứu, phương pháp thực hành tốt nhất và giải pháp đã có và đảm bảo rằng các giải pháp khác chưa được giải quyết hoặc trùng ý tưởng với những tiến bộ công nghệ gần đây. Lập dòng thời gian đơn giản có thể sẽ giúp ích cho bạn. Tóm tắt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ổng hợp các nội dung quan trọng trong các nguồn liên quan và cùng cả nhóm tư duy phản biện về tầm quan trọng và ứng dụng của tài liệu.</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3872446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166F161E-668B-4A6B-B241-ECB74A986009}"/>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2014443D-2614-4197-9EF8-296CB4A2812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05C90419-B6CC-42ED-B508-CE80DAC2CC1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Quan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sát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tra</a:t>
              </a:r>
              <a:endParaRPr lang="ko-KR" altLang="en-US"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45" name="Rectangle 12">
            <a:extLst>
              <a:ext uri="{FF2B5EF4-FFF2-40B4-BE49-F238E27FC236}">
                <a16:creationId xmlns:a16="http://schemas.microsoft.com/office/drawing/2014/main" id="{150C5D3E-B4E0-4FE5-91FD-8FEFF5A222D8}"/>
              </a:ext>
            </a:extLst>
          </p:cNvPr>
          <p:cNvSpPr/>
          <p:nvPr/>
        </p:nvSpPr>
        <p:spPr>
          <a:xfrm>
            <a:off x="712560" y="2358931"/>
            <a:ext cx="8630057" cy="1048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Dựa trên thông tin có được qua nghiên cứu, hãy chọn một trang web liên quan đến vấn đề.</a:t>
            </a:r>
          </a:p>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có thể tìm một nơi phù hợp để trực tiếp hoặc gián tiếp trải nghiệm tình huống, sau đó quan sát đối tượng tại nơi đó và quan sát hành vi cử chỉ vô thức và tự nhiên của họ. Càng tìm được nhiều phát hiện và câu hỏi từ các cuộc điều tra quan sát thì bạn càng dễ xác định vấn dề cần giải quyết trong bước tiếp theo, giai đoạn định hướng.</a:t>
            </a:r>
          </a:p>
        </p:txBody>
      </p:sp>
      <p:grpSp>
        <p:nvGrpSpPr>
          <p:cNvPr id="19" name="Group 1">
            <a:extLst>
              <a:ext uri="{FF2B5EF4-FFF2-40B4-BE49-F238E27FC236}">
                <a16:creationId xmlns:a16="http://schemas.microsoft.com/office/drawing/2014/main" id="{AA9BF5F0-D1ED-4F81-974C-7192DBF4E71E}"/>
              </a:ext>
            </a:extLst>
          </p:cNvPr>
          <p:cNvGrpSpPr/>
          <p:nvPr/>
        </p:nvGrpSpPr>
        <p:grpSpPr>
          <a:xfrm>
            <a:off x="738151" y="3726587"/>
            <a:ext cx="8553563" cy="2405334"/>
            <a:chOff x="738388" y="3845490"/>
            <a:chExt cx="8556305" cy="2406105"/>
          </a:xfrm>
        </p:grpSpPr>
        <p:sp>
          <p:nvSpPr>
            <p:cNvPr id="24" name="object 9">
              <a:extLst>
                <a:ext uri="{FF2B5EF4-FFF2-40B4-BE49-F238E27FC236}">
                  <a16:creationId xmlns:a16="http://schemas.microsoft.com/office/drawing/2014/main" id="{8678A6E3-13D4-4CF0-A65F-5A217BA89F89}"/>
                </a:ext>
              </a:extLst>
            </p:cNvPr>
            <p:cNvSpPr/>
            <p:nvPr/>
          </p:nvSpPr>
          <p:spPr>
            <a:xfrm>
              <a:off x="738388" y="3845490"/>
              <a:ext cx="2799838" cy="2406105"/>
            </a:xfrm>
            <a:custGeom>
              <a:avLst/>
              <a:gdLst/>
              <a:ahLst/>
              <a:cxnLst/>
              <a:rect l="l" t="t" r="r" b="b"/>
              <a:pathLst>
                <a:path w="2057400" h="3077845">
                  <a:moveTo>
                    <a:pt x="0" y="3077438"/>
                  </a:moveTo>
                  <a:lnTo>
                    <a:pt x="2057298" y="3077438"/>
                  </a:lnTo>
                  <a:lnTo>
                    <a:pt x="2057298" y="0"/>
                  </a:lnTo>
                  <a:lnTo>
                    <a:pt x="0" y="0"/>
                  </a:lnTo>
                  <a:lnTo>
                    <a:pt x="0" y="3077438"/>
                  </a:lnTo>
                  <a:close/>
                </a:path>
              </a:pathLst>
            </a:custGeom>
            <a:ln w="12700">
              <a:solidFill>
                <a:srgbClr val="193EB0"/>
              </a:solidFill>
            </a:ln>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sp>
          <p:nvSpPr>
            <p:cNvPr id="25" name="object 10">
              <a:extLst>
                <a:ext uri="{FF2B5EF4-FFF2-40B4-BE49-F238E27FC236}">
                  <a16:creationId xmlns:a16="http://schemas.microsoft.com/office/drawing/2014/main" id="{2EF3A65B-3AF0-41DB-89B5-A6A86CF1263D}"/>
                </a:ext>
              </a:extLst>
            </p:cNvPr>
            <p:cNvSpPr/>
            <p:nvPr/>
          </p:nvSpPr>
          <p:spPr>
            <a:xfrm>
              <a:off x="3616657" y="3845490"/>
              <a:ext cx="2799838" cy="2406105"/>
            </a:xfrm>
            <a:custGeom>
              <a:avLst/>
              <a:gdLst/>
              <a:ahLst/>
              <a:cxnLst/>
              <a:rect l="l" t="t" r="r" b="b"/>
              <a:pathLst>
                <a:path w="2057400" h="3077845">
                  <a:moveTo>
                    <a:pt x="0" y="3077438"/>
                  </a:moveTo>
                  <a:lnTo>
                    <a:pt x="2057285" y="3077438"/>
                  </a:lnTo>
                  <a:lnTo>
                    <a:pt x="2057285" y="0"/>
                  </a:lnTo>
                  <a:lnTo>
                    <a:pt x="0" y="0"/>
                  </a:lnTo>
                  <a:lnTo>
                    <a:pt x="0" y="3077438"/>
                  </a:lnTo>
                  <a:close/>
                </a:path>
              </a:pathLst>
            </a:custGeom>
            <a:ln w="12700">
              <a:solidFill>
                <a:srgbClr val="193EB0"/>
              </a:solidFill>
            </a:ln>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sp>
          <p:nvSpPr>
            <p:cNvPr id="26" name="object 12">
              <a:extLst>
                <a:ext uri="{FF2B5EF4-FFF2-40B4-BE49-F238E27FC236}">
                  <a16:creationId xmlns:a16="http://schemas.microsoft.com/office/drawing/2014/main" id="{D28FF864-72B7-4B74-ABD5-4566642FCFF3}"/>
                </a:ext>
              </a:extLst>
            </p:cNvPr>
            <p:cNvSpPr/>
            <p:nvPr/>
          </p:nvSpPr>
          <p:spPr>
            <a:xfrm>
              <a:off x="6494855" y="3845490"/>
              <a:ext cx="2799838" cy="2406105"/>
            </a:xfrm>
            <a:custGeom>
              <a:avLst/>
              <a:gdLst/>
              <a:ahLst/>
              <a:cxnLst/>
              <a:rect l="l" t="t" r="r" b="b"/>
              <a:pathLst>
                <a:path w="2057400" h="3077845">
                  <a:moveTo>
                    <a:pt x="0" y="3077438"/>
                  </a:moveTo>
                  <a:lnTo>
                    <a:pt x="2057298" y="3077438"/>
                  </a:lnTo>
                  <a:lnTo>
                    <a:pt x="2057298" y="0"/>
                  </a:lnTo>
                  <a:lnTo>
                    <a:pt x="0" y="0"/>
                  </a:lnTo>
                  <a:lnTo>
                    <a:pt x="0" y="3077438"/>
                  </a:lnTo>
                  <a:close/>
                </a:path>
              </a:pathLst>
            </a:custGeom>
            <a:ln w="12700">
              <a:solidFill>
                <a:srgbClr val="193EB0"/>
              </a:solidFill>
            </a:ln>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sp>
          <p:nvSpPr>
            <p:cNvPr id="27" name="object 17">
              <a:extLst>
                <a:ext uri="{FF2B5EF4-FFF2-40B4-BE49-F238E27FC236}">
                  <a16:creationId xmlns:a16="http://schemas.microsoft.com/office/drawing/2014/main" id="{58FDF3CE-9BF2-4717-8F36-046086ABB512}"/>
                </a:ext>
              </a:extLst>
            </p:cNvPr>
            <p:cNvSpPr txBox="1"/>
            <p:nvPr/>
          </p:nvSpPr>
          <p:spPr>
            <a:xfrm>
              <a:off x="738388" y="3911277"/>
              <a:ext cx="2799838" cy="212879"/>
            </a:xfrm>
            <a:prstGeom prst="rect">
              <a:avLst/>
            </a:prstGeom>
          </p:spPr>
          <p:txBody>
            <a:bodyPr vert="horz" wrap="square" lIns="0" tIns="12696" rIns="0" bIns="0" rtlCol="0">
              <a:spAutoFit/>
            </a:bodyPr>
            <a:lstStyle/>
            <a:p>
              <a:pPr marL="180286">
                <a:spcBef>
                  <a:spcPts val="100"/>
                </a:spcBef>
              </a:pPr>
              <a:r>
                <a:rPr lang="en-US" altLang="ko-KR" sz="1300" dirty="0">
                  <a:latin typeface="SamsungOne-400" panose="020B0503030303020204" pitchFamily="34" charset="0"/>
                  <a:ea typeface="SamsungOne-400" panose="020B0503030303020204" pitchFamily="34" charset="0"/>
                  <a:cs typeface="휴먼편지체"/>
                </a:rPr>
                <a:t>01</a:t>
              </a:r>
              <a:r>
                <a:rPr lang="en-US" altLang="ko-KR" sz="1300" dirty="0">
                  <a:solidFill>
                    <a:srgbClr val="0070C0"/>
                  </a:solidFill>
                  <a:latin typeface="SamsungOne-400" panose="020B0503030303020204" pitchFamily="34" charset="0"/>
                  <a:ea typeface="SamsungOne-400" panose="020B0503030303020204" pitchFamily="34" charset="0"/>
                  <a:cs typeface="휴먼편지체"/>
                </a:rPr>
                <a:t>. </a:t>
              </a:r>
              <a:r>
                <a:rPr lang="en-US" altLang="ko-KR" sz="1300" dirty="0" err="1">
                  <a:solidFill>
                    <a:srgbClr val="193EB0"/>
                  </a:solidFill>
                  <a:latin typeface="SamsungOne-400" panose="020B0503030303020204" pitchFamily="34" charset="0"/>
                  <a:ea typeface="SamsungOne-400" panose="020B0503030303020204" pitchFamily="34" charset="0"/>
                  <a:cs typeface="휴먼편지체"/>
                </a:rPr>
                <a:t>Cởi</a:t>
              </a:r>
              <a:r>
                <a:rPr lang="en-US" altLang="ko-KR" sz="1300" dirty="0">
                  <a:solidFill>
                    <a:srgbClr val="193EB0"/>
                  </a:solidFill>
                  <a:latin typeface="SamsungOne-400" panose="020B0503030303020204" pitchFamily="34" charset="0"/>
                  <a:ea typeface="SamsungOne-400" panose="020B0503030303020204" pitchFamily="34" charset="0"/>
                  <a:cs typeface="휴먼편지체"/>
                </a:rPr>
                <a:t> </a:t>
              </a:r>
              <a:r>
                <a:rPr lang="en-US" altLang="ko-KR" sz="1300" dirty="0" err="1">
                  <a:solidFill>
                    <a:srgbClr val="193EB0"/>
                  </a:solidFill>
                  <a:latin typeface="SamsungOne-400" panose="020B0503030303020204" pitchFamily="34" charset="0"/>
                  <a:ea typeface="SamsungOne-400" panose="020B0503030303020204" pitchFamily="34" charset="0"/>
                  <a:cs typeface="휴먼편지체"/>
                </a:rPr>
                <a:t>mở</a:t>
              </a:r>
              <a:r>
                <a:rPr lang="en-US" altLang="ko-KR" sz="1300" dirty="0">
                  <a:solidFill>
                    <a:srgbClr val="193EB0"/>
                  </a:solidFill>
                  <a:latin typeface="SamsungOne-400" panose="020B0503030303020204" pitchFamily="34" charset="0"/>
                  <a:ea typeface="SamsungOne-400" panose="020B0503030303020204" pitchFamily="34" charset="0"/>
                  <a:cs typeface="휴먼편지체"/>
                </a:rPr>
                <a:t> </a:t>
              </a:r>
              <a:r>
                <a:rPr lang="en-US" altLang="ko-KR" sz="1300" dirty="0" err="1">
                  <a:solidFill>
                    <a:srgbClr val="193EB0"/>
                  </a:solidFill>
                  <a:latin typeface="SamsungOne-400" panose="020B0503030303020204" pitchFamily="34" charset="0"/>
                  <a:ea typeface="SamsungOne-400" panose="020B0503030303020204" pitchFamily="34" charset="0"/>
                  <a:cs typeface="휴먼편지체"/>
                </a:rPr>
                <a:t>trong</a:t>
              </a:r>
              <a:r>
                <a:rPr lang="en-US" altLang="ko-KR" sz="1300" dirty="0">
                  <a:solidFill>
                    <a:srgbClr val="193EB0"/>
                  </a:solidFill>
                  <a:latin typeface="SamsungOne-400" panose="020B0503030303020204" pitchFamily="34" charset="0"/>
                  <a:ea typeface="SamsungOne-400" panose="020B0503030303020204" pitchFamily="34" charset="0"/>
                  <a:cs typeface="휴먼편지체"/>
                </a:rPr>
                <a:t> </a:t>
              </a:r>
              <a:r>
                <a:rPr lang="en-US" altLang="ko-KR" sz="1300" dirty="0" err="1">
                  <a:latin typeface="SamsungOne-400" panose="020B0503030303020204" pitchFamily="34" charset="0"/>
                  <a:ea typeface="SamsungOne-400" panose="020B0503030303020204" pitchFamily="34" charset="0"/>
                  <a:cs typeface="휴먼편지체"/>
                </a:rPr>
                <a:t>suy</a:t>
              </a:r>
              <a:r>
                <a:rPr lang="en-US" altLang="ko-KR" sz="1300" dirty="0">
                  <a:latin typeface="SamsungOne-400" panose="020B0503030303020204" pitchFamily="34" charset="0"/>
                  <a:ea typeface="SamsungOne-400" panose="020B0503030303020204" pitchFamily="34" charset="0"/>
                  <a:cs typeface="휴먼편지체"/>
                </a:rPr>
                <a:t> </a:t>
              </a:r>
              <a:r>
                <a:rPr lang="en-US" altLang="ko-KR" sz="1300" dirty="0" err="1">
                  <a:latin typeface="SamsungOne-400" panose="020B0503030303020204" pitchFamily="34" charset="0"/>
                  <a:ea typeface="SamsungOne-400" panose="020B0503030303020204" pitchFamily="34" charset="0"/>
                  <a:cs typeface="휴먼편지체"/>
                </a:rPr>
                <a:t>nghĩ</a:t>
              </a:r>
              <a:endParaRPr lang="en-US" altLang="ko-KR" sz="1300" dirty="0">
                <a:solidFill>
                  <a:srgbClr val="193EB0"/>
                </a:solidFill>
                <a:latin typeface="SamsungOne-400" panose="020B0503030303020204" pitchFamily="34" charset="0"/>
                <a:ea typeface="SamsungOne-400" panose="020B0503030303020204" pitchFamily="34" charset="0"/>
                <a:cs typeface="휴먼편지체"/>
              </a:endParaRPr>
            </a:p>
          </p:txBody>
        </p:sp>
        <p:sp>
          <p:nvSpPr>
            <p:cNvPr id="28" name="object 18">
              <a:extLst>
                <a:ext uri="{FF2B5EF4-FFF2-40B4-BE49-F238E27FC236}">
                  <a16:creationId xmlns:a16="http://schemas.microsoft.com/office/drawing/2014/main" id="{6D67E78A-5F66-4AB9-B793-B091234F3E1F}"/>
                </a:ext>
              </a:extLst>
            </p:cNvPr>
            <p:cNvSpPr txBox="1"/>
            <p:nvPr/>
          </p:nvSpPr>
          <p:spPr>
            <a:xfrm>
              <a:off x="3616657" y="3911277"/>
              <a:ext cx="2630521" cy="212943"/>
            </a:xfrm>
            <a:prstGeom prst="rect">
              <a:avLst/>
            </a:prstGeom>
          </p:spPr>
          <p:txBody>
            <a:bodyPr vert="horz" wrap="square" lIns="0" tIns="12696" rIns="0" bIns="0" rtlCol="0">
              <a:spAutoFit/>
            </a:bodyPr>
            <a:lstStyle/>
            <a:p>
              <a:pPr marL="182190">
                <a:spcBef>
                  <a:spcPts val="100"/>
                </a:spcBef>
              </a:pPr>
              <a:r>
                <a:rPr lang="en-US" altLang="ko-KR" sz="1300" spc="50" dirty="0">
                  <a:latin typeface="SamsungOne-400" panose="020B0503030303020204" pitchFamily="34" charset="0"/>
                  <a:ea typeface="SamsungOne-400" panose="020B0503030303020204" pitchFamily="34" charset="0"/>
                  <a:cs typeface="휴먼편지체"/>
                </a:rPr>
                <a:t>02. </a:t>
              </a:r>
              <a:r>
                <a:rPr lang="en-US" altLang="ko-KR" sz="1300" spc="50" dirty="0" err="1">
                  <a:latin typeface="SamsungOne-400" panose="020B0503030303020204" pitchFamily="34" charset="0"/>
                  <a:ea typeface="SamsungOne-400" panose="020B0503030303020204" pitchFamily="34" charset="0"/>
                  <a:cs typeface="휴먼편지체"/>
                </a:rPr>
                <a:t>Nhìn</a:t>
              </a:r>
              <a:r>
                <a:rPr lang="en-US" altLang="ko-KR" sz="1300" spc="50" dirty="0">
                  <a:latin typeface="SamsungOne-400" panose="020B0503030303020204" pitchFamily="34" charset="0"/>
                  <a:ea typeface="SamsungOne-400" panose="020B0503030303020204" pitchFamily="34" charset="0"/>
                  <a:cs typeface="휴먼편지체"/>
                </a:rPr>
                <a:t> </a:t>
              </a:r>
              <a:r>
                <a:rPr lang="en-US" altLang="ko-KR" sz="1300" spc="50" dirty="0" err="1">
                  <a:latin typeface="SamsungOne-400" panose="020B0503030303020204" pitchFamily="34" charset="0"/>
                  <a:ea typeface="SamsungOne-400" panose="020B0503030303020204" pitchFamily="34" charset="0"/>
                  <a:cs typeface="휴먼편지체"/>
                </a:rPr>
                <a:t>dưới</a:t>
              </a:r>
              <a:r>
                <a:rPr lang="en-US" altLang="ko-KR" sz="1300" spc="50" dirty="0">
                  <a:latin typeface="SamsungOne-400" panose="020B0503030303020204" pitchFamily="34" charset="0"/>
                  <a:ea typeface="SamsungOne-400" panose="020B0503030303020204" pitchFamily="34" charset="0"/>
                  <a:cs typeface="휴먼편지체"/>
                </a:rPr>
                <a:t> </a:t>
              </a:r>
              <a:r>
                <a:rPr lang="en-US" altLang="ko-KR" sz="1300" spc="50" dirty="0" err="1">
                  <a:solidFill>
                    <a:srgbClr val="193EB0"/>
                  </a:solidFill>
                  <a:latin typeface="SamsungOne-400" panose="020B0503030303020204" pitchFamily="34" charset="0"/>
                  <a:ea typeface="SamsungOne-400" panose="020B0503030303020204" pitchFamily="34" charset="0"/>
                  <a:cs typeface="휴먼편지체"/>
                </a:rPr>
                <a:t>góc</a:t>
              </a:r>
              <a:r>
                <a:rPr lang="en-US" altLang="ko-KR" sz="1300" spc="50" dirty="0">
                  <a:solidFill>
                    <a:srgbClr val="193EB0"/>
                  </a:solidFill>
                  <a:latin typeface="SamsungOne-400" panose="020B0503030303020204" pitchFamily="34" charset="0"/>
                  <a:ea typeface="SamsungOne-400" panose="020B0503030303020204" pitchFamily="34" charset="0"/>
                  <a:cs typeface="휴먼편지체"/>
                </a:rPr>
                <a:t> </a:t>
              </a:r>
              <a:r>
                <a:rPr lang="en-US" altLang="ko-KR" sz="1300" spc="50" dirty="0" err="1">
                  <a:solidFill>
                    <a:srgbClr val="193EB0"/>
                  </a:solidFill>
                  <a:latin typeface="SamsungOne-400" panose="020B0503030303020204" pitchFamily="34" charset="0"/>
                  <a:ea typeface="SamsungOne-400" panose="020B0503030303020204" pitchFamily="34" charset="0"/>
                  <a:cs typeface="휴먼편지체"/>
                </a:rPr>
                <a:t>độ</a:t>
              </a:r>
              <a:r>
                <a:rPr lang="en-US" altLang="ko-KR" sz="1300" spc="50" dirty="0">
                  <a:solidFill>
                    <a:srgbClr val="193EB0"/>
                  </a:solidFill>
                  <a:latin typeface="SamsungOne-400" panose="020B0503030303020204" pitchFamily="34" charset="0"/>
                  <a:ea typeface="SamsungOne-400" panose="020B0503030303020204" pitchFamily="34" charset="0"/>
                  <a:cs typeface="휴먼편지체"/>
                </a:rPr>
                <a:t> </a:t>
              </a:r>
              <a:r>
                <a:rPr lang="en-US" altLang="ko-KR" sz="1300" spc="50" dirty="0" err="1">
                  <a:solidFill>
                    <a:srgbClr val="193EB0"/>
                  </a:solidFill>
                  <a:latin typeface="SamsungOne-400" panose="020B0503030303020204" pitchFamily="34" charset="0"/>
                  <a:ea typeface="SamsungOne-400" panose="020B0503030303020204" pitchFamily="34" charset="0"/>
                  <a:cs typeface="휴먼편지체"/>
                </a:rPr>
                <a:t>mới</a:t>
              </a:r>
              <a:endParaRPr lang="en-US" altLang="ko-KR" sz="1300" dirty="0">
                <a:solidFill>
                  <a:srgbClr val="193EB0"/>
                </a:solidFill>
                <a:latin typeface="SamsungOne-400" panose="020B0503030303020204" pitchFamily="34" charset="0"/>
                <a:ea typeface="SamsungOne-400" panose="020B0503030303020204" pitchFamily="34" charset="0"/>
                <a:cs typeface="휴먼편지체"/>
              </a:endParaRPr>
            </a:p>
          </p:txBody>
        </p:sp>
        <p:sp>
          <p:nvSpPr>
            <p:cNvPr id="29" name="object 19">
              <a:extLst>
                <a:ext uri="{FF2B5EF4-FFF2-40B4-BE49-F238E27FC236}">
                  <a16:creationId xmlns:a16="http://schemas.microsoft.com/office/drawing/2014/main" id="{A75AED53-12A7-4355-BD79-15714AF3AEB6}"/>
                </a:ext>
              </a:extLst>
            </p:cNvPr>
            <p:cNvSpPr txBox="1"/>
            <p:nvPr/>
          </p:nvSpPr>
          <p:spPr>
            <a:xfrm>
              <a:off x="6494855" y="3911277"/>
              <a:ext cx="2799838" cy="212879"/>
            </a:xfrm>
            <a:prstGeom prst="rect">
              <a:avLst/>
            </a:prstGeom>
          </p:spPr>
          <p:txBody>
            <a:bodyPr vert="horz" wrap="square" lIns="0" tIns="12696" rIns="0" bIns="0" rtlCol="0">
              <a:spAutoFit/>
            </a:bodyPr>
            <a:lstStyle/>
            <a:p>
              <a:pPr marL="179016">
                <a:spcBef>
                  <a:spcPts val="100"/>
                </a:spcBef>
              </a:pPr>
              <a:r>
                <a:rPr lang="en-US" altLang="ko-KR" sz="1300" spc="-45" dirty="0">
                  <a:latin typeface="SamsungOne-400" panose="020B0503030303020204" pitchFamily="34" charset="0"/>
                  <a:ea typeface="SamsungOne-400" panose="020B0503030303020204" pitchFamily="34" charset="0"/>
                  <a:cs typeface="한컴 고딕"/>
                </a:rPr>
                <a:t>03. </a:t>
              </a:r>
              <a:r>
                <a:rPr lang="en-US" altLang="ko-KR" sz="1300" spc="-45" dirty="0" err="1">
                  <a:solidFill>
                    <a:srgbClr val="193EB0"/>
                  </a:solidFill>
                  <a:latin typeface="SamsungOne-400" panose="020B0503030303020204" pitchFamily="34" charset="0"/>
                  <a:ea typeface="SamsungOne-400" panose="020B0503030303020204" pitchFamily="34" charset="0"/>
                  <a:cs typeface="한컴 고딕"/>
                </a:rPr>
                <a:t>Ghi</a:t>
              </a:r>
              <a:r>
                <a:rPr lang="en-US" altLang="ko-KR" sz="1300" spc="-45" dirty="0">
                  <a:solidFill>
                    <a:srgbClr val="193EB0"/>
                  </a:solidFill>
                  <a:latin typeface="SamsungOne-400" panose="020B0503030303020204" pitchFamily="34" charset="0"/>
                  <a:ea typeface="SamsungOne-400" panose="020B0503030303020204" pitchFamily="34" charset="0"/>
                  <a:cs typeface="한컴 고딕"/>
                </a:rPr>
                <a:t> </a:t>
              </a:r>
              <a:r>
                <a:rPr lang="en-US" altLang="ko-KR" sz="1300" spc="-45" dirty="0">
                  <a:latin typeface="SamsungOne-400" panose="020B0503030303020204" pitchFamily="34" charset="0"/>
                  <a:ea typeface="SamsungOne-400" panose="020B0503030303020204" pitchFamily="34" charset="0"/>
                  <a:cs typeface="한컴 고딕"/>
                </a:rPr>
                <a:t>chi </a:t>
              </a:r>
              <a:r>
                <a:rPr lang="en-US" altLang="ko-KR" sz="1300" spc="-45" dirty="0" err="1">
                  <a:latin typeface="SamsungOne-400" panose="020B0503030303020204" pitchFamily="34" charset="0"/>
                  <a:ea typeface="SamsungOne-400" panose="020B0503030303020204" pitchFamily="34" charset="0"/>
                  <a:cs typeface="한컴 고딕"/>
                </a:rPr>
                <a:t>tiết</a:t>
              </a:r>
              <a:r>
                <a:rPr lang="en-US" altLang="ko-KR" sz="1300" spc="-45" dirty="0">
                  <a:latin typeface="SamsungOne-400" panose="020B0503030303020204" pitchFamily="34" charset="0"/>
                  <a:ea typeface="SamsungOne-400" panose="020B0503030303020204" pitchFamily="34" charset="0"/>
                  <a:cs typeface="한컴 고딕"/>
                </a:rPr>
                <a:t> </a:t>
              </a:r>
              <a:endParaRPr lang="en-US" altLang="ko-KR" sz="1300" dirty="0">
                <a:latin typeface="SamsungOne-400" panose="020B0503030303020204" pitchFamily="34" charset="0"/>
                <a:ea typeface="SamsungOne-400" panose="020B0503030303020204" pitchFamily="34" charset="0"/>
                <a:cs typeface="휴먼편지체"/>
              </a:endParaRPr>
            </a:p>
          </p:txBody>
        </p:sp>
        <p:sp>
          <p:nvSpPr>
            <p:cNvPr id="30" name="직사각형 4">
              <a:extLst>
                <a:ext uri="{FF2B5EF4-FFF2-40B4-BE49-F238E27FC236}">
                  <a16:creationId xmlns:a16="http://schemas.microsoft.com/office/drawing/2014/main" id="{E1EE2D13-5396-4FF2-AE59-6A9D276A0795}"/>
                </a:ext>
              </a:extLst>
            </p:cNvPr>
            <p:cNvSpPr/>
            <p:nvPr/>
          </p:nvSpPr>
          <p:spPr>
            <a:xfrm>
              <a:off x="832774" y="4288052"/>
              <a:ext cx="2611066" cy="1938992"/>
            </a:xfrm>
            <a:prstGeom prst="rect">
              <a:avLst/>
            </a:prstGeom>
          </p:spPr>
          <p:txBody>
            <a:bodyPr wrap="square">
              <a:spAutoFit/>
            </a:bodyPr>
            <a:lstStyle/>
            <a:p>
              <a:pPr marL="87287" indent="-87287" algn="just">
                <a:buFont typeface="Arial" panose="020B0604020202020204" pitchFamily="34" charset="0"/>
                <a:buChar char="•"/>
              </a:pPr>
              <a:r>
                <a:rPr lang="vi-VN" altLang="ko-KR" sz="1200" dirty="0">
                  <a:latin typeface="SamsungOne-400" panose="020B0503030303020204" pitchFamily="34" charset="0"/>
                  <a:ea typeface="KoPub돋움체 Medium" panose="02020603020101020101" pitchFamily="18" charset="-127"/>
                </a:rPr>
                <a:t>Câu trả lời đúng không chỉ có một.</a:t>
              </a:r>
            </a:p>
            <a:p>
              <a:pPr marL="87287" indent="-87287" algn="just">
                <a:buFont typeface="Arial" panose="020B0604020202020204" pitchFamily="34" charset="0"/>
                <a:buChar char="•"/>
              </a:pPr>
              <a:r>
                <a:rPr lang="vi-VN" altLang="ko-KR" sz="1200" dirty="0">
                  <a:latin typeface="SamsungOne-400" panose="020B0503030303020204" pitchFamily="34" charset="0"/>
                  <a:ea typeface="KoPub돋움체 Medium" panose="02020603020101020101" pitchFamily="18" charset="-127"/>
                </a:rPr>
                <a:t>Hãy đặt mình vào vị trí của người đang gặp vấn đề và nhìn vấn đề từ một góc độ mới.</a:t>
              </a:r>
            </a:p>
            <a:p>
              <a:pPr marL="87287" indent="-87287" algn="just">
                <a:buFont typeface="Arial" panose="020B0604020202020204" pitchFamily="34" charset="0"/>
                <a:buChar char="•"/>
              </a:pPr>
              <a:r>
                <a:rPr lang="vi-VN" altLang="ko-KR" sz="1200" dirty="0">
                  <a:latin typeface="SamsungOne-400" panose="020B0503030303020204" pitchFamily="34" charset="0"/>
                  <a:ea typeface="KoPub돋움체 Medium" panose="02020603020101020101" pitchFamily="18" charset="-127"/>
                </a:rPr>
                <a:t>Hãy viết những gì họ thấy và thắc mắc.</a:t>
              </a:r>
            </a:p>
            <a:p>
              <a:pPr marL="87287" indent="-87287" algn="just">
                <a:buFont typeface="Arial" panose="020B0604020202020204" pitchFamily="34" charset="0"/>
                <a:buChar char="•"/>
              </a:pPr>
              <a:r>
                <a:rPr lang="vi-VN" altLang="ko-KR" sz="1200" dirty="0">
                  <a:latin typeface="SamsungOne-400" panose="020B0503030303020204" pitchFamily="34" charset="0"/>
                  <a:ea typeface="KoPub돋움체 Medium" panose="02020603020101020101" pitchFamily="18" charset="-127"/>
                </a:rPr>
                <a:t>Ngay cả những phát hiện nhỏ cũng có thể dẫn đến những giải pháp rất có ý nghĩa, vì vậy hãy thật cởi mở trong suy nghĩ.</a:t>
              </a:r>
            </a:p>
          </p:txBody>
        </p:sp>
        <p:sp>
          <p:nvSpPr>
            <p:cNvPr id="31" name="직사각형 5">
              <a:extLst>
                <a:ext uri="{FF2B5EF4-FFF2-40B4-BE49-F238E27FC236}">
                  <a16:creationId xmlns:a16="http://schemas.microsoft.com/office/drawing/2014/main" id="{C02AAF61-E5D4-4989-B33F-AF8D90659E2D}"/>
                </a:ext>
              </a:extLst>
            </p:cNvPr>
            <p:cNvSpPr/>
            <p:nvPr/>
          </p:nvSpPr>
          <p:spPr>
            <a:xfrm>
              <a:off x="3707049" y="4290624"/>
              <a:ext cx="2630521" cy="1384995"/>
            </a:xfrm>
            <a:prstGeom prst="rect">
              <a:avLst/>
            </a:prstGeom>
          </p:spPr>
          <p:txBody>
            <a:bodyPr wrap="square">
              <a:spAutoFit/>
            </a:bodyPr>
            <a:lstStyle/>
            <a:p>
              <a:pPr marL="87287" indent="-87287" algn="just">
                <a:buFont typeface="Arial" panose="020B0604020202020204" pitchFamily="34" charset="0"/>
                <a:buChar char="•"/>
              </a:pPr>
              <a:r>
                <a:rPr lang="vi-VN" altLang="ko-KR" sz="1200" dirty="0">
                  <a:latin typeface="SamsungOne-400" panose="020B0503030303020204" pitchFamily="34" charset="0"/>
                  <a:ea typeface="KoPub돋움체 Medium" panose="02020603020101020101" pitchFamily="18" charset="-127"/>
                </a:rPr>
                <a:t>Quan sát những chỉ tiết nhỏ</a:t>
              </a:r>
              <a:r>
                <a:rPr lang="en-US" altLang="ko-KR" sz="1200" dirty="0">
                  <a:latin typeface="SamsungOne-400" panose="020B0503030303020204" pitchFamily="34" charset="0"/>
                  <a:ea typeface="KoPub돋움체 Medium" panose="02020603020101020101" pitchFamily="18" charset="-127"/>
                </a:rPr>
                <a:t> </a:t>
              </a:r>
              <a:r>
                <a:rPr lang="vi-VN" altLang="ko-KR" sz="1200" dirty="0">
                  <a:latin typeface="SamsungOne-400" panose="020B0503030303020204" pitchFamily="34" charset="0"/>
                  <a:ea typeface="KoPub돋움체 Medium" panose="02020603020101020101" pitchFamily="18" charset="-127"/>
                </a:rPr>
                <a:t>thường bị bỏ qua.</a:t>
              </a:r>
            </a:p>
            <a:p>
              <a:pPr marL="87287" indent="-87287" algn="just">
                <a:buFont typeface="Arial" panose="020B0604020202020204" pitchFamily="34" charset="0"/>
                <a:buChar char="•"/>
              </a:pPr>
              <a:r>
                <a:rPr lang="vi-VN" altLang="ko-KR" sz="1200" dirty="0">
                  <a:latin typeface="SamsungOne-400" panose="020B0503030303020204" pitchFamily="34" charset="0"/>
                  <a:ea typeface="KoPub돋움체 Medium" panose="02020603020101020101" pitchFamily="18" charset="-127"/>
                </a:rPr>
                <a:t>Bạn có thể thấy những điều mới mẻ và phát hiện ra những vấn đề mới.</a:t>
              </a:r>
            </a:p>
            <a:p>
              <a:pPr marL="87287" indent="-87287" algn="just">
                <a:buFont typeface="Arial" panose="020B0604020202020204" pitchFamily="34" charset="0"/>
                <a:buChar char="•"/>
              </a:pPr>
              <a:r>
                <a:rPr lang="vi-VN" altLang="ko-KR" sz="1200" dirty="0">
                  <a:latin typeface="SamsungOne-400" panose="020B0503030303020204" pitchFamily="34" charset="0"/>
                  <a:ea typeface="KoPub돋움체 Medium" panose="02020603020101020101" pitchFamily="18" charset="-127"/>
                </a:rPr>
                <a:t>Ví dụ, hiệu sách có phải là nơi mọi người đến mua sách không?</a:t>
              </a:r>
            </a:p>
          </p:txBody>
        </p:sp>
        <p:sp>
          <p:nvSpPr>
            <p:cNvPr id="32" name="직사각형 6">
              <a:extLst>
                <a:ext uri="{FF2B5EF4-FFF2-40B4-BE49-F238E27FC236}">
                  <a16:creationId xmlns:a16="http://schemas.microsoft.com/office/drawing/2014/main" id="{5AA73592-405B-457E-B8A4-0B47138C8718}"/>
                </a:ext>
              </a:extLst>
            </p:cNvPr>
            <p:cNvSpPr/>
            <p:nvPr/>
          </p:nvSpPr>
          <p:spPr>
            <a:xfrm>
              <a:off x="6551579" y="4288052"/>
              <a:ext cx="2616034" cy="1570163"/>
            </a:xfrm>
            <a:prstGeom prst="rect">
              <a:avLst/>
            </a:prstGeom>
          </p:spPr>
          <p:txBody>
            <a:bodyPr wrap="square">
              <a:spAutoFit/>
            </a:bodyPr>
            <a:lstStyle/>
            <a:p>
              <a:pPr marL="87287" indent="-87287" algn="just">
                <a:buFont typeface="Arial" panose="020B0604020202020204" pitchFamily="34" charset="0"/>
                <a:buChar char="•"/>
              </a:pPr>
              <a:r>
                <a:rPr lang="vi-VN" altLang="ko-KR" sz="1200" dirty="0">
                  <a:latin typeface="SamsungOne-400" panose="020B0503030303020204" pitchFamily="34" charset="0"/>
                  <a:ea typeface="KoPub돋움체 Medium" panose="02020603020101020101" pitchFamily="18" charset="-127"/>
                </a:rPr>
                <a:t>Việc viết chi tiết các phát hiện, câu hỏi, v.v. sẽ giúp bạn phát triển ý tưởng và nghĩ ra nhiều ý tưởng hơn.</a:t>
              </a:r>
            </a:p>
            <a:p>
              <a:pPr marL="87287" indent="-87287" algn="just">
                <a:buFont typeface="Arial" panose="020B0604020202020204" pitchFamily="34" charset="0"/>
                <a:buChar char="•"/>
              </a:pPr>
              <a:r>
                <a:rPr lang="vi-VN" altLang="ko-KR" sz="1200" dirty="0">
                  <a:latin typeface="SamsungOne-400" panose="020B0503030303020204" pitchFamily="34" charset="0"/>
                  <a:ea typeface="KoPub돋움체 Medium" panose="02020603020101020101" pitchFamily="18" charset="-127"/>
                </a:rPr>
                <a:t>Bản ghi chép của bạn sẽ là nền tảng quan trọng để tìm ra giải pháp thực sự trong bước tiếp theo, </a:t>
              </a:r>
            </a:p>
            <a:p>
              <a:pPr marL="87287" indent="-87287" algn="just">
                <a:buFont typeface="Arial" panose="020B0604020202020204" pitchFamily="34" charset="0"/>
                <a:buChar char="•"/>
              </a:pPr>
              <a:r>
                <a:rPr lang="vi-VN" altLang="ko-KR" sz="1200" dirty="0">
                  <a:latin typeface="SamsungOne-400" panose="020B0503030303020204" pitchFamily="34" charset="0"/>
                  <a:ea typeface="KoPub돋움체 Medium" panose="02020603020101020101" pitchFamily="18" charset="-127"/>
                </a:rPr>
                <a:t>Tìm phương hướng.</a:t>
              </a:r>
            </a:p>
          </p:txBody>
        </p:sp>
      </p:grpSp>
      <p:grpSp>
        <p:nvGrpSpPr>
          <p:cNvPr id="33" name="그룹 3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4" name="직사각형 3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35" name="직사각형 3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36" name="직사각형 35">
            <a:extLst>
              <a:ext uri="{FF2B5EF4-FFF2-40B4-BE49-F238E27FC236}">
                <a16:creationId xmlns:a16="http://schemas.microsoft.com/office/drawing/2014/main" id="{D6B095D5-CBCA-4602-976E-2FAD37854C85}"/>
              </a:ext>
            </a:extLst>
          </p:cNvPr>
          <p:cNvSpPr/>
          <p:nvPr/>
        </p:nvSpPr>
        <p:spPr>
          <a:xfrm>
            <a:off x="548307" y="1477044"/>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Khám</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phá</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272846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166F161E-668B-4A6B-B241-ECB74A986009}"/>
              </a:ext>
            </a:extLst>
          </p:cNvPr>
          <p:cNvGrpSpPr/>
          <p:nvPr/>
        </p:nvGrpSpPr>
        <p:grpSpPr>
          <a:xfrm>
            <a:off x="560209" y="2040030"/>
            <a:ext cx="8782409" cy="215375"/>
            <a:chOff x="1027113" y="2045626"/>
            <a:chExt cx="8785225" cy="215444"/>
          </a:xfrm>
        </p:grpSpPr>
        <p:sp>
          <p:nvSpPr>
            <p:cNvPr id="22" name="직사각형 21">
              <a:extLst>
                <a:ext uri="{FF2B5EF4-FFF2-40B4-BE49-F238E27FC236}">
                  <a16:creationId xmlns:a16="http://schemas.microsoft.com/office/drawing/2014/main" id="{2014443D-2614-4197-9EF8-296CB4A2812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05C90419-B6CC-42ED-B508-CE80DAC2CC16}"/>
                </a:ext>
              </a:extLst>
            </p:cNvPr>
            <p:cNvSpPr/>
            <p:nvPr/>
          </p:nvSpPr>
          <p:spPr>
            <a:xfrm>
              <a:off x="1179513" y="2045626"/>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Quan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sát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tra</a:t>
              </a:r>
              <a:endParaRPr lang="ko-KR" altLang="en-US"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36" name="Rectangle 12">
            <a:extLst>
              <a:ext uri="{FF2B5EF4-FFF2-40B4-BE49-F238E27FC236}">
                <a16:creationId xmlns:a16="http://schemas.microsoft.com/office/drawing/2014/main" id="{68BEBD8E-6738-46D4-9590-14DEB2449CC9}"/>
              </a:ext>
            </a:extLst>
          </p:cNvPr>
          <p:cNvSpPr/>
          <p:nvPr/>
        </p:nvSpPr>
        <p:spPr>
          <a:xfrm>
            <a:off x="712560" y="2296434"/>
            <a:ext cx="8630057" cy="847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Cùng cả nhóm truy cập trang web và quan sát mỗi khía cạnh (con người, công cụ, môi trường và hoạt động) trong vòng 15 phút của hướng dẫn khảo sát.</a:t>
            </a:r>
          </a:p>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Sắp xếp các quan sát, phát hiện và câu hỏi liên quan đến từng khía cạnh theo bảng hướng dẫn thích hợp.</a:t>
            </a:r>
          </a:p>
        </p:txBody>
      </p:sp>
      <p:grpSp>
        <p:nvGrpSpPr>
          <p:cNvPr id="24" name="그룹 7">
            <a:extLst>
              <a:ext uri="{FF2B5EF4-FFF2-40B4-BE49-F238E27FC236}">
                <a16:creationId xmlns:a16="http://schemas.microsoft.com/office/drawing/2014/main" id="{1E1ED49C-7E2C-4588-8875-A8D7A782A7D5}"/>
              </a:ext>
            </a:extLst>
          </p:cNvPr>
          <p:cNvGrpSpPr/>
          <p:nvPr/>
        </p:nvGrpSpPr>
        <p:grpSpPr>
          <a:xfrm>
            <a:off x="796202" y="3294318"/>
            <a:ext cx="8281658" cy="2697432"/>
            <a:chOff x="790414" y="3996505"/>
            <a:chExt cx="6287770" cy="1866864"/>
          </a:xfrm>
        </p:grpSpPr>
        <p:sp>
          <p:nvSpPr>
            <p:cNvPr id="25" name="object 11">
              <a:extLst>
                <a:ext uri="{FF2B5EF4-FFF2-40B4-BE49-F238E27FC236}">
                  <a16:creationId xmlns:a16="http://schemas.microsoft.com/office/drawing/2014/main" id="{C47423E7-D626-4B54-8A8F-23B6F1A730B4}"/>
                </a:ext>
              </a:extLst>
            </p:cNvPr>
            <p:cNvSpPr/>
            <p:nvPr/>
          </p:nvSpPr>
          <p:spPr>
            <a:xfrm>
              <a:off x="790414" y="4022505"/>
              <a:ext cx="6287770" cy="1840864"/>
            </a:xfrm>
            <a:custGeom>
              <a:avLst/>
              <a:gdLst/>
              <a:ahLst/>
              <a:cxnLst/>
              <a:rect l="l" t="t" r="r" b="b"/>
              <a:pathLst>
                <a:path w="6287770" h="1840865">
                  <a:moveTo>
                    <a:pt x="0" y="1840509"/>
                  </a:moveTo>
                  <a:lnTo>
                    <a:pt x="6287300" y="1840509"/>
                  </a:lnTo>
                  <a:lnTo>
                    <a:pt x="6287300" y="0"/>
                  </a:lnTo>
                  <a:lnTo>
                    <a:pt x="0" y="0"/>
                  </a:lnTo>
                  <a:lnTo>
                    <a:pt x="0" y="1840509"/>
                  </a:lnTo>
                  <a:close/>
                </a:path>
              </a:pathLst>
            </a:custGeom>
            <a:ln w="12699">
              <a:solidFill>
                <a:srgbClr val="193EB0"/>
              </a:solidFill>
            </a:ln>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sp>
          <p:nvSpPr>
            <p:cNvPr id="26" name="object 14">
              <a:extLst>
                <a:ext uri="{FF2B5EF4-FFF2-40B4-BE49-F238E27FC236}">
                  <a16:creationId xmlns:a16="http://schemas.microsoft.com/office/drawing/2014/main" id="{8E75B5CF-735F-421E-8CE7-9FC7FD3F6E6A}"/>
                </a:ext>
              </a:extLst>
            </p:cNvPr>
            <p:cNvSpPr txBox="1"/>
            <p:nvPr/>
          </p:nvSpPr>
          <p:spPr>
            <a:xfrm>
              <a:off x="1232879" y="5006327"/>
              <a:ext cx="2639269" cy="147329"/>
            </a:xfrm>
            <a:prstGeom prst="rect">
              <a:avLst/>
            </a:prstGeom>
          </p:spPr>
          <p:txBody>
            <a:bodyPr vert="horz" wrap="square" lIns="0" tIns="12696" rIns="0" bIns="0" rtlCol="0">
              <a:spAutoFit/>
            </a:bodyPr>
            <a:lstStyle/>
            <a:p>
              <a:pPr>
                <a:spcBef>
                  <a:spcPts val="100"/>
                </a:spcBef>
              </a:pPr>
              <a:r>
                <a:rPr lang="en-US" sz="1300" spc="10" dirty="0">
                  <a:solidFill>
                    <a:srgbClr val="193EB0"/>
                  </a:solidFill>
                  <a:latin typeface="SamsungOne-400" panose="020B0503030303020204" pitchFamily="34" charset="0"/>
                  <a:ea typeface="SamsungOne-400" panose="020B0503030303020204" pitchFamily="34" charset="0"/>
                  <a:cs typeface="휴먼편지체"/>
                </a:rPr>
                <a:t>MÔI TRƯỜNG</a:t>
              </a:r>
              <a:r>
                <a:rPr sz="1300" spc="10" dirty="0">
                  <a:solidFill>
                    <a:srgbClr val="193EB0"/>
                  </a:solidFill>
                  <a:latin typeface="SamsungOne-400" panose="020B0503030303020204" pitchFamily="34" charset="0"/>
                  <a:ea typeface="SamsungOne-400" panose="020B0503030303020204" pitchFamily="34" charset="0"/>
                  <a:cs typeface="휴먼편지체"/>
                </a:rPr>
                <a:t> </a:t>
              </a:r>
              <a:r>
                <a:rPr lang="en-US" altLang="ko-KR" sz="1300" spc="-50" dirty="0" err="1">
                  <a:solidFill>
                    <a:srgbClr val="58595B"/>
                  </a:solidFill>
                  <a:latin typeface="SamsungOne-400" panose="020B0503030303020204" pitchFamily="34" charset="0"/>
                  <a:ea typeface="SamsungOne-400" panose="020B0503030303020204" pitchFamily="34" charset="0"/>
                  <a:cs typeface="휴먼편지체"/>
                </a:rPr>
                <a:t>Quan</a:t>
              </a:r>
              <a:r>
                <a:rPr lang="en-US" altLang="ko-KR" sz="1300" spc="-50" dirty="0">
                  <a:solidFill>
                    <a:srgbClr val="58595B"/>
                  </a:solidFill>
                  <a:latin typeface="SamsungOne-400" panose="020B0503030303020204" pitchFamily="34" charset="0"/>
                  <a:ea typeface="SamsungOne-400" panose="020B0503030303020204" pitchFamily="34" charset="0"/>
                  <a:cs typeface="휴먼편지체"/>
                </a:rPr>
                <a:t> </a:t>
              </a:r>
              <a:r>
                <a:rPr lang="en-US" altLang="ko-KR" sz="1300" spc="-50" dirty="0" err="1">
                  <a:solidFill>
                    <a:srgbClr val="58595B"/>
                  </a:solidFill>
                  <a:latin typeface="SamsungOne-400" panose="020B0503030303020204" pitchFamily="34" charset="0"/>
                  <a:ea typeface="SamsungOne-400" panose="020B0503030303020204" pitchFamily="34" charset="0"/>
                  <a:cs typeface="휴먼편지체"/>
                </a:rPr>
                <a:t>sát</a:t>
              </a:r>
              <a:r>
                <a:rPr lang="en-US" altLang="ko-KR" sz="1300" spc="-50" dirty="0">
                  <a:solidFill>
                    <a:srgbClr val="58595B"/>
                  </a:solidFill>
                  <a:latin typeface="SamsungOne-400" panose="020B0503030303020204" pitchFamily="34" charset="0"/>
                  <a:ea typeface="SamsungOne-400" panose="020B0503030303020204" pitchFamily="34" charset="0"/>
                  <a:cs typeface="휴먼편지체"/>
                </a:rPr>
                <a:t> </a:t>
              </a:r>
              <a:r>
                <a:rPr lang="en-US" altLang="ko-KR" sz="1300" spc="-50" dirty="0" err="1">
                  <a:solidFill>
                    <a:srgbClr val="58595B"/>
                  </a:solidFill>
                  <a:latin typeface="SamsungOne-400" panose="020B0503030303020204" pitchFamily="34" charset="0"/>
                  <a:ea typeface="SamsungOne-400" panose="020B0503030303020204" pitchFamily="34" charset="0"/>
                  <a:cs typeface="휴먼편지체"/>
                </a:rPr>
                <a:t>môi</a:t>
              </a:r>
              <a:r>
                <a:rPr lang="en-US" altLang="ko-KR" sz="1300" spc="-50" dirty="0">
                  <a:solidFill>
                    <a:srgbClr val="58595B"/>
                  </a:solidFill>
                  <a:latin typeface="SamsungOne-400" panose="020B0503030303020204" pitchFamily="34" charset="0"/>
                  <a:ea typeface="SamsungOne-400" panose="020B0503030303020204" pitchFamily="34" charset="0"/>
                  <a:cs typeface="휴먼편지체"/>
                </a:rPr>
                <a:t> </a:t>
              </a:r>
              <a:r>
                <a:rPr lang="en-US" altLang="ko-KR" sz="1300" spc="-50" dirty="0" err="1">
                  <a:solidFill>
                    <a:srgbClr val="58595B"/>
                  </a:solidFill>
                  <a:latin typeface="SamsungOne-400" panose="020B0503030303020204" pitchFamily="34" charset="0"/>
                  <a:ea typeface="SamsungOne-400" panose="020B0503030303020204" pitchFamily="34" charset="0"/>
                  <a:cs typeface="휴먼편지체"/>
                </a:rPr>
                <a:t>truòng</a:t>
              </a:r>
              <a:endParaRPr sz="1300" dirty="0">
                <a:latin typeface="SamsungOne-400" panose="020B0503030303020204" pitchFamily="34" charset="0"/>
                <a:ea typeface="SamsungOne-400" panose="020B0503030303020204" pitchFamily="34" charset="0"/>
                <a:cs typeface="휴먼편지체"/>
              </a:endParaRPr>
            </a:p>
          </p:txBody>
        </p:sp>
        <p:sp>
          <p:nvSpPr>
            <p:cNvPr id="27" name="object 15">
              <a:extLst>
                <a:ext uri="{FF2B5EF4-FFF2-40B4-BE49-F238E27FC236}">
                  <a16:creationId xmlns:a16="http://schemas.microsoft.com/office/drawing/2014/main" id="{9DB206F4-9481-44F2-9F61-EB83CC41F3B5}"/>
                </a:ext>
              </a:extLst>
            </p:cNvPr>
            <p:cNvSpPr txBox="1"/>
            <p:nvPr/>
          </p:nvSpPr>
          <p:spPr>
            <a:xfrm>
              <a:off x="873272" y="3996505"/>
              <a:ext cx="6143658" cy="346029"/>
            </a:xfrm>
            <a:prstGeom prst="rect">
              <a:avLst/>
            </a:prstGeom>
          </p:spPr>
          <p:txBody>
            <a:bodyPr vert="horz" wrap="square" lIns="0" tIns="12696" rIns="0" bIns="0" rtlCol="0">
              <a:spAutoFit/>
            </a:bodyPr>
            <a:lstStyle/>
            <a:p>
              <a:pPr>
                <a:lnSpc>
                  <a:spcPct val="100000"/>
                </a:lnSpc>
              </a:pPr>
              <a:endParaRPr sz="1200" dirty="0">
                <a:latin typeface="SamsungOne-400" panose="020B0503030303020204" pitchFamily="34" charset="0"/>
                <a:ea typeface="SamsungOne-400" panose="020B0503030303020204" pitchFamily="34" charset="0"/>
                <a:cs typeface="Times New Roman"/>
              </a:endParaRPr>
            </a:p>
            <a:p>
              <a:pPr marL="460871">
                <a:spcBef>
                  <a:spcPts val="844"/>
                </a:spcBef>
                <a:tabLst>
                  <a:tab pos="3580326" algn="l"/>
                </a:tabLst>
              </a:pPr>
              <a:r>
                <a:rPr lang="en-US" sz="1300" spc="35" dirty="0">
                  <a:solidFill>
                    <a:srgbClr val="193EB0"/>
                  </a:solidFill>
                  <a:latin typeface="SamsungOne-400" panose="020B0503030303020204" pitchFamily="34" charset="0"/>
                  <a:ea typeface="SamsungOne-400" panose="020B0503030303020204" pitchFamily="34" charset="0"/>
                  <a:cs typeface="휴먼편지체"/>
                </a:rPr>
                <a:t>CON NGƯỜI</a:t>
              </a:r>
              <a:r>
                <a:rPr sz="1300" spc="200" dirty="0">
                  <a:solidFill>
                    <a:srgbClr val="F68B5F"/>
                  </a:solidFill>
                  <a:latin typeface="SamsungOne-400" panose="020B0503030303020204" pitchFamily="34" charset="0"/>
                  <a:ea typeface="SamsungOne-400" panose="020B0503030303020204" pitchFamily="34" charset="0"/>
                  <a:cs typeface="휴먼편지체"/>
                </a:rPr>
                <a:t> </a:t>
              </a:r>
              <a:r>
                <a:rPr lang="en-US" altLang="ko-KR" sz="1300" spc="-50" dirty="0" err="1">
                  <a:solidFill>
                    <a:srgbClr val="58595B"/>
                  </a:solidFill>
                  <a:latin typeface="SamsungOne-400" panose="020B0503030303020204" pitchFamily="34" charset="0"/>
                  <a:ea typeface="SamsungOne-400" panose="020B0503030303020204" pitchFamily="34" charset="0"/>
                  <a:cs typeface="휴먼편지체"/>
                </a:rPr>
                <a:t>Quan</a:t>
              </a:r>
              <a:r>
                <a:rPr lang="en-US" altLang="ko-KR" sz="1300" spc="-50" dirty="0">
                  <a:solidFill>
                    <a:srgbClr val="58595B"/>
                  </a:solidFill>
                  <a:latin typeface="SamsungOne-400" panose="020B0503030303020204" pitchFamily="34" charset="0"/>
                  <a:ea typeface="SamsungOne-400" panose="020B0503030303020204" pitchFamily="34" charset="0"/>
                  <a:cs typeface="휴먼편지체"/>
                </a:rPr>
                <a:t> </a:t>
              </a:r>
              <a:r>
                <a:rPr lang="en-US" altLang="ko-KR" sz="1300" spc="-50" dirty="0" err="1">
                  <a:solidFill>
                    <a:srgbClr val="58595B"/>
                  </a:solidFill>
                  <a:latin typeface="SamsungOne-400" panose="020B0503030303020204" pitchFamily="34" charset="0"/>
                  <a:ea typeface="SamsungOne-400" panose="020B0503030303020204" pitchFamily="34" charset="0"/>
                  <a:cs typeface="휴먼편지체"/>
                </a:rPr>
                <a:t>sát</a:t>
              </a:r>
              <a:r>
                <a:rPr lang="en-US" altLang="ko-KR" sz="1300" spc="-50" dirty="0">
                  <a:solidFill>
                    <a:srgbClr val="58595B"/>
                  </a:solidFill>
                  <a:latin typeface="SamsungOne-400" panose="020B0503030303020204" pitchFamily="34" charset="0"/>
                  <a:ea typeface="SamsungOne-400" panose="020B0503030303020204" pitchFamily="34" charset="0"/>
                  <a:cs typeface="휴먼편지체"/>
                </a:rPr>
                <a:t> con </a:t>
              </a:r>
              <a:r>
                <a:rPr lang="en-US" altLang="ko-KR" sz="1300" spc="-50" dirty="0" err="1">
                  <a:solidFill>
                    <a:srgbClr val="58595B"/>
                  </a:solidFill>
                  <a:latin typeface="SamsungOne-400" panose="020B0503030303020204" pitchFamily="34" charset="0"/>
                  <a:ea typeface="SamsungOne-400" panose="020B0503030303020204" pitchFamily="34" charset="0"/>
                  <a:cs typeface="휴먼편지체"/>
                </a:rPr>
                <a:t>người</a:t>
              </a:r>
              <a:r>
                <a:rPr sz="1300" spc="-55" dirty="0">
                  <a:solidFill>
                    <a:srgbClr val="58595B"/>
                  </a:solidFill>
                  <a:latin typeface="SamsungOne-400" panose="020B0503030303020204" pitchFamily="34" charset="0"/>
                  <a:ea typeface="SamsungOne-400" panose="020B0503030303020204" pitchFamily="34" charset="0"/>
                  <a:cs typeface="휴먼편지체"/>
                </a:rPr>
                <a:t>	</a:t>
              </a:r>
              <a:r>
                <a:rPr lang="en-US" altLang="ko-KR" sz="1300" spc="-55" dirty="0">
                  <a:solidFill>
                    <a:srgbClr val="193EB0"/>
                  </a:solidFill>
                  <a:latin typeface="SamsungOne-400" panose="020B0503030303020204" pitchFamily="34" charset="0"/>
                  <a:ea typeface="SamsungOne-400" panose="020B0503030303020204" pitchFamily="34" charset="0"/>
                  <a:cs typeface="휴먼편지체"/>
                </a:rPr>
                <a:t>                                  </a:t>
              </a:r>
              <a:r>
                <a:rPr lang="en-US" sz="1300" spc="85" dirty="0">
                  <a:solidFill>
                    <a:srgbClr val="193EB0"/>
                  </a:solidFill>
                  <a:latin typeface="SamsungOne-400" panose="020B0503030303020204" pitchFamily="34" charset="0"/>
                  <a:ea typeface="SamsungOne-400" panose="020B0503030303020204" pitchFamily="34" charset="0"/>
                  <a:cs typeface="휴먼편지체"/>
                </a:rPr>
                <a:t>CÔNG CỤ</a:t>
              </a:r>
              <a:r>
                <a:rPr lang="en-US" altLang="ko-KR" sz="1300" spc="-65" dirty="0">
                  <a:solidFill>
                    <a:srgbClr val="193EB0"/>
                  </a:solidFill>
                  <a:latin typeface="SamsungOne-400" panose="020B0503030303020204" pitchFamily="34" charset="0"/>
                  <a:ea typeface="SamsungOne-400" panose="020B0503030303020204" pitchFamily="34" charset="0"/>
                  <a:cs typeface="휴먼편지체"/>
                </a:rPr>
                <a:t> </a:t>
              </a:r>
              <a:r>
                <a:rPr lang="en-US" altLang="ko-KR" sz="1300" spc="-65" dirty="0" err="1">
                  <a:latin typeface="SamsungOne-400" panose="020B0503030303020204" pitchFamily="34" charset="0"/>
                  <a:ea typeface="SamsungOne-400" panose="020B0503030303020204" pitchFamily="34" charset="0"/>
                  <a:cs typeface="휴먼편지체"/>
                </a:rPr>
                <a:t>Quan</a:t>
              </a:r>
              <a:r>
                <a:rPr lang="en-US" altLang="ko-KR" sz="1300" spc="-65" dirty="0">
                  <a:latin typeface="SamsungOne-400" panose="020B0503030303020204" pitchFamily="34" charset="0"/>
                  <a:ea typeface="SamsungOne-400" panose="020B0503030303020204" pitchFamily="34" charset="0"/>
                  <a:cs typeface="휴먼편지체"/>
                </a:rPr>
                <a:t> </a:t>
              </a:r>
              <a:r>
                <a:rPr lang="en-US" altLang="ko-KR" sz="1300" spc="-65" dirty="0" err="1">
                  <a:latin typeface="SamsungOne-400" panose="020B0503030303020204" pitchFamily="34" charset="0"/>
                  <a:ea typeface="SamsungOne-400" panose="020B0503030303020204" pitchFamily="34" charset="0"/>
                  <a:cs typeface="휴먼편지체"/>
                </a:rPr>
                <a:t>sát</a:t>
              </a:r>
              <a:r>
                <a:rPr lang="en-US" altLang="ko-KR" sz="1300" spc="-65" dirty="0">
                  <a:latin typeface="SamsungOne-400" panose="020B0503030303020204" pitchFamily="34" charset="0"/>
                  <a:ea typeface="SamsungOne-400" panose="020B0503030303020204" pitchFamily="34" charset="0"/>
                  <a:cs typeface="휴먼편지체"/>
                </a:rPr>
                <a:t> </a:t>
              </a:r>
              <a:r>
                <a:rPr lang="en-US" altLang="ko-KR" sz="1300" spc="-65" dirty="0" err="1">
                  <a:latin typeface="SamsungOne-400" panose="020B0503030303020204" pitchFamily="34" charset="0"/>
                  <a:ea typeface="SamsungOne-400" panose="020B0503030303020204" pitchFamily="34" charset="0"/>
                  <a:cs typeface="휴먼편지체"/>
                </a:rPr>
                <a:t>công</a:t>
              </a:r>
              <a:r>
                <a:rPr lang="en-US" altLang="ko-KR" sz="1300" spc="-65" dirty="0">
                  <a:latin typeface="SamsungOne-400" panose="020B0503030303020204" pitchFamily="34" charset="0"/>
                  <a:ea typeface="SamsungOne-400" panose="020B0503030303020204" pitchFamily="34" charset="0"/>
                  <a:cs typeface="휴먼편지체"/>
                </a:rPr>
                <a:t> </a:t>
              </a:r>
              <a:r>
                <a:rPr lang="en-US" altLang="ko-KR" sz="1300" spc="-65" dirty="0" err="1">
                  <a:latin typeface="SamsungOne-400" panose="020B0503030303020204" pitchFamily="34" charset="0"/>
                  <a:ea typeface="SamsungOne-400" panose="020B0503030303020204" pitchFamily="34" charset="0"/>
                  <a:cs typeface="휴먼편지체"/>
                </a:rPr>
                <a:t>cụ</a:t>
              </a:r>
              <a:endParaRPr sz="1300" dirty="0">
                <a:latin typeface="SamsungOne-400" panose="020B0503030303020204" pitchFamily="34" charset="0"/>
                <a:ea typeface="SamsungOne-400" panose="020B0503030303020204" pitchFamily="34" charset="0"/>
                <a:cs typeface="휴먼편지체"/>
              </a:endParaRPr>
            </a:p>
          </p:txBody>
        </p:sp>
        <p:sp>
          <p:nvSpPr>
            <p:cNvPr id="28" name="object 16">
              <a:extLst>
                <a:ext uri="{FF2B5EF4-FFF2-40B4-BE49-F238E27FC236}">
                  <a16:creationId xmlns:a16="http://schemas.microsoft.com/office/drawing/2014/main" id="{71B8A266-BD86-4584-95E1-2C9EE1F0127D}"/>
                </a:ext>
              </a:extLst>
            </p:cNvPr>
            <p:cNvSpPr txBox="1"/>
            <p:nvPr/>
          </p:nvSpPr>
          <p:spPr>
            <a:xfrm>
              <a:off x="4353183" y="5006327"/>
              <a:ext cx="1729759" cy="147329"/>
            </a:xfrm>
            <a:prstGeom prst="rect">
              <a:avLst/>
            </a:prstGeom>
          </p:spPr>
          <p:txBody>
            <a:bodyPr vert="horz" wrap="square" lIns="0" tIns="12696" rIns="0" bIns="0" rtlCol="0">
              <a:spAutoFit/>
            </a:bodyPr>
            <a:lstStyle/>
            <a:p>
              <a:pPr>
                <a:spcBef>
                  <a:spcPts val="100"/>
                </a:spcBef>
              </a:pPr>
              <a:r>
                <a:rPr lang="en-US" sz="1300" dirty="0">
                  <a:solidFill>
                    <a:srgbClr val="193EB0"/>
                  </a:solidFill>
                  <a:latin typeface="SamsungOne-400" panose="020B0503030303020204" pitchFamily="34" charset="0"/>
                  <a:ea typeface="SamsungOne-400" panose="020B0503030303020204" pitchFamily="34" charset="0"/>
                  <a:cs typeface="휴먼편지체"/>
                </a:rPr>
                <a:t>HOẠT ĐỘNG</a:t>
              </a:r>
              <a:r>
                <a:rPr sz="1300" dirty="0">
                  <a:solidFill>
                    <a:srgbClr val="F68B5F"/>
                  </a:solidFill>
                  <a:latin typeface="SamsungOne-400" panose="020B0503030303020204" pitchFamily="34" charset="0"/>
                  <a:ea typeface="SamsungOne-400" panose="020B0503030303020204" pitchFamily="34" charset="0"/>
                  <a:cs typeface="휴먼편지체"/>
                </a:rPr>
                <a:t> </a:t>
              </a:r>
              <a:r>
                <a:rPr lang="en-US" sz="1300" spc="-55" dirty="0" err="1">
                  <a:solidFill>
                    <a:srgbClr val="58595B"/>
                  </a:solidFill>
                  <a:latin typeface="SamsungOne-400" panose="020B0503030303020204" pitchFamily="34" charset="0"/>
                  <a:ea typeface="SamsungOne-400" panose="020B0503030303020204" pitchFamily="34" charset="0"/>
                  <a:cs typeface="휴먼편지체"/>
                </a:rPr>
                <a:t>Quan</a:t>
              </a:r>
              <a:r>
                <a:rPr lang="en-US" sz="1300" spc="-55" dirty="0">
                  <a:solidFill>
                    <a:srgbClr val="58595B"/>
                  </a:solidFill>
                  <a:latin typeface="SamsungOne-400" panose="020B0503030303020204" pitchFamily="34" charset="0"/>
                  <a:ea typeface="SamsungOne-400" panose="020B0503030303020204" pitchFamily="34" charset="0"/>
                  <a:cs typeface="휴먼편지체"/>
                </a:rPr>
                <a:t> </a:t>
              </a:r>
              <a:r>
                <a:rPr lang="en-US" sz="1300" spc="-55" dirty="0" err="1">
                  <a:solidFill>
                    <a:srgbClr val="58595B"/>
                  </a:solidFill>
                  <a:latin typeface="SamsungOne-400" panose="020B0503030303020204" pitchFamily="34" charset="0"/>
                  <a:ea typeface="SamsungOne-400" panose="020B0503030303020204" pitchFamily="34" charset="0"/>
                  <a:cs typeface="휴먼편지체"/>
                </a:rPr>
                <a:t>sát</a:t>
              </a:r>
              <a:r>
                <a:rPr lang="en-US" sz="1300" spc="-55" dirty="0">
                  <a:solidFill>
                    <a:srgbClr val="58595B"/>
                  </a:solidFill>
                  <a:latin typeface="SamsungOne-400" panose="020B0503030303020204" pitchFamily="34" charset="0"/>
                  <a:ea typeface="SamsungOne-400" panose="020B0503030303020204" pitchFamily="34" charset="0"/>
                  <a:cs typeface="휴먼편지체"/>
                </a:rPr>
                <a:t> </a:t>
              </a:r>
              <a:r>
                <a:rPr lang="en-US" sz="1300" spc="-55" dirty="0" err="1">
                  <a:solidFill>
                    <a:srgbClr val="58595B"/>
                  </a:solidFill>
                  <a:latin typeface="SamsungOne-400" panose="020B0503030303020204" pitchFamily="34" charset="0"/>
                  <a:ea typeface="SamsungOne-400" panose="020B0503030303020204" pitchFamily="34" charset="0"/>
                  <a:cs typeface="휴먼편지체"/>
                </a:rPr>
                <a:t>hoạt</a:t>
              </a:r>
              <a:r>
                <a:rPr lang="en-US" sz="1300" spc="-55" dirty="0">
                  <a:solidFill>
                    <a:srgbClr val="58595B"/>
                  </a:solidFill>
                  <a:latin typeface="SamsungOne-400" panose="020B0503030303020204" pitchFamily="34" charset="0"/>
                  <a:ea typeface="SamsungOne-400" panose="020B0503030303020204" pitchFamily="34" charset="0"/>
                  <a:cs typeface="휴먼편지체"/>
                </a:rPr>
                <a:t> </a:t>
              </a:r>
              <a:r>
                <a:rPr lang="en-US" sz="1300" spc="-55" dirty="0" err="1">
                  <a:solidFill>
                    <a:srgbClr val="58595B"/>
                  </a:solidFill>
                  <a:latin typeface="SamsungOne-400" panose="020B0503030303020204" pitchFamily="34" charset="0"/>
                  <a:ea typeface="SamsungOne-400" panose="020B0503030303020204" pitchFamily="34" charset="0"/>
                  <a:cs typeface="휴먼편지체"/>
                </a:rPr>
                <a:t>động</a:t>
              </a:r>
              <a:endParaRPr sz="1300" dirty="0">
                <a:latin typeface="SamsungOne-400" panose="020B0503030303020204" pitchFamily="34" charset="0"/>
                <a:ea typeface="SamsungOne-400" panose="020B0503030303020204" pitchFamily="34" charset="0"/>
                <a:cs typeface="휴먼편지체"/>
              </a:endParaRPr>
            </a:p>
          </p:txBody>
        </p:sp>
        <p:sp>
          <p:nvSpPr>
            <p:cNvPr id="29" name="object 25">
              <a:extLst>
                <a:ext uri="{FF2B5EF4-FFF2-40B4-BE49-F238E27FC236}">
                  <a16:creationId xmlns:a16="http://schemas.microsoft.com/office/drawing/2014/main" id="{4C9E4741-B2F1-4F53-9013-25B5DC352908}"/>
                </a:ext>
              </a:extLst>
            </p:cNvPr>
            <p:cNvSpPr/>
            <p:nvPr/>
          </p:nvSpPr>
          <p:spPr>
            <a:xfrm>
              <a:off x="3934079" y="4161667"/>
              <a:ext cx="0" cy="1562735"/>
            </a:xfrm>
            <a:custGeom>
              <a:avLst/>
              <a:gdLst/>
              <a:ahLst/>
              <a:cxnLst/>
              <a:rect l="l" t="t" r="r" b="b"/>
              <a:pathLst>
                <a:path h="1562734">
                  <a:moveTo>
                    <a:pt x="0" y="0"/>
                  </a:moveTo>
                  <a:lnTo>
                    <a:pt x="0" y="1562201"/>
                  </a:lnTo>
                </a:path>
              </a:pathLst>
            </a:custGeom>
            <a:ln w="3175">
              <a:solidFill>
                <a:srgbClr val="193EB0"/>
              </a:solidFill>
            </a:ln>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sp>
          <p:nvSpPr>
            <p:cNvPr id="30" name="object 26">
              <a:extLst>
                <a:ext uri="{FF2B5EF4-FFF2-40B4-BE49-F238E27FC236}">
                  <a16:creationId xmlns:a16="http://schemas.microsoft.com/office/drawing/2014/main" id="{4B9A7C12-8211-4A25-80D2-3AE04D9EE908}"/>
                </a:ext>
              </a:extLst>
            </p:cNvPr>
            <p:cNvSpPr/>
            <p:nvPr/>
          </p:nvSpPr>
          <p:spPr>
            <a:xfrm>
              <a:off x="964078" y="4891024"/>
              <a:ext cx="5940425" cy="0"/>
            </a:xfrm>
            <a:custGeom>
              <a:avLst/>
              <a:gdLst/>
              <a:ahLst/>
              <a:cxnLst/>
              <a:rect l="l" t="t" r="r" b="b"/>
              <a:pathLst>
                <a:path w="5940425">
                  <a:moveTo>
                    <a:pt x="0" y="0"/>
                  </a:moveTo>
                  <a:lnTo>
                    <a:pt x="5940005" y="0"/>
                  </a:lnTo>
                </a:path>
              </a:pathLst>
            </a:custGeom>
            <a:ln w="3175">
              <a:solidFill>
                <a:srgbClr val="193EB0"/>
              </a:solidFill>
            </a:ln>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sp>
          <p:nvSpPr>
            <p:cNvPr id="31" name="object 27">
              <a:extLst>
                <a:ext uri="{FF2B5EF4-FFF2-40B4-BE49-F238E27FC236}">
                  <a16:creationId xmlns:a16="http://schemas.microsoft.com/office/drawing/2014/main" id="{5EA96FBC-D695-4A67-86F8-4941ED107715}"/>
                </a:ext>
              </a:extLst>
            </p:cNvPr>
            <p:cNvSpPr/>
            <p:nvPr/>
          </p:nvSpPr>
          <p:spPr>
            <a:xfrm>
              <a:off x="4099964" y="4991387"/>
              <a:ext cx="177177" cy="177164"/>
            </a:xfrm>
            <a:prstGeom prst="rect">
              <a:avLst/>
            </a:prstGeom>
            <a:blipFill>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tretch>
                <a:fillRect/>
              </a:stretch>
            </a:blipFill>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sp>
          <p:nvSpPr>
            <p:cNvPr id="32" name="object 28">
              <a:extLst>
                <a:ext uri="{FF2B5EF4-FFF2-40B4-BE49-F238E27FC236}">
                  <a16:creationId xmlns:a16="http://schemas.microsoft.com/office/drawing/2014/main" id="{28A81766-3417-464D-8DD7-E1BC7B0BAA43}"/>
                </a:ext>
              </a:extLst>
            </p:cNvPr>
            <p:cNvSpPr/>
            <p:nvPr/>
          </p:nvSpPr>
          <p:spPr>
            <a:xfrm>
              <a:off x="4120677" y="4165982"/>
              <a:ext cx="175779" cy="175953"/>
            </a:xfrm>
            <a:prstGeom prst="rect">
              <a:avLst/>
            </a:prstGeom>
            <a:blipFill>
              <a:blip r:embed="rId5" cstate="print">
                <a:duotone>
                  <a:prstClr val="black"/>
                  <a:schemeClr val="accent5">
                    <a:tint val="45000"/>
                    <a:satMod val="400000"/>
                  </a:schemeClr>
                </a:duotone>
                <a:extLst>
                  <a:ext uri="{BEBA8EAE-BF5A-486C-A8C5-ECC9F3942E4B}">
                    <a14:imgProps xmlns:a14="http://schemas.microsoft.com/office/drawing/2010/main">
                      <a14:imgLayer r:embed="rId6">
                        <a14:imgEffect>
                          <a14:colorTemperature colorTemp="1500"/>
                        </a14:imgEffect>
                        <a14:imgEffect>
                          <a14:saturation sat="0"/>
                        </a14:imgEffect>
                      </a14:imgLayer>
                    </a14:imgProps>
                  </a:ext>
                </a:extLst>
              </a:blip>
              <a:stretch>
                <a:fillRect/>
              </a:stretch>
            </a:blipFill>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sp>
          <p:nvSpPr>
            <p:cNvPr id="33" name="object 29">
              <a:extLst>
                <a:ext uri="{FF2B5EF4-FFF2-40B4-BE49-F238E27FC236}">
                  <a16:creationId xmlns:a16="http://schemas.microsoft.com/office/drawing/2014/main" id="{B5C8E23E-3C91-4E81-861C-C18044F35C28}"/>
                </a:ext>
              </a:extLst>
            </p:cNvPr>
            <p:cNvSpPr/>
            <p:nvPr/>
          </p:nvSpPr>
          <p:spPr>
            <a:xfrm>
              <a:off x="964075" y="4150964"/>
              <a:ext cx="205803" cy="205803"/>
            </a:xfrm>
            <a:prstGeom prst="rect">
              <a:avLst/>
            </a:prstGeom>
            <a:blipFill>
              <a:blip r:embed="rId7" cstate="print">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1500"/>
                        </a14:imgEffect>
                        <a14:imgEffect>
                          <a14:saturation sat="0"/>
                        </a14:imgEffect>
                      </a14:imgLayer>
                    </a14:imgProps>
                  </a:ext>
                </a:extLst>
              </a:blip>
              <a:stretch>
                <a:fillRect/>
              </a:stretch>
            </a:blipFill>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sp>
          <p:nvSpPr>
            <p:cNvPr id="34" name="object 30">
              <a:extLst>
                <a:ext uri="{FF2B5EF4-FFF2-40B4-BE49-F238E27FC236}">
                  <a16:creationId xmlns:a16="http://schemas.microsoft.com/office/drawing/2014/main" id="{B65F0667-A6D6-4DCE-9E2E-5A917B0FE0EA}"/>
                </a:ext>
              </a:extLst>
            </p:cNvPr>
            <p:cNvSpPr/>
            <p:nvPr/>
          </p:nvSpPr>
          <p:spPr>
            <a:xfrm>
              <a:off x="969971" y="4967425"/>
              <a:ext cx="177177" cy="177164"/>
            </a:xfrm>
            <a:prstGeom prst="rect">
              <a:avLst/>
            </a:prstGeom>
            <a:blipFill>
              <a:blip r:embed="rId9" cstate="print">
                <a:duotone>
                  <a:prstClr val="black"/>
                  <a:schemeClr val="accent5">
                    <a:tint val="45000"/>
                    <a:satMod val="400000"/>
                  </a:schemeClr>
                </a:duotone>
                <a:extLst>
                  <a:ext uri="{BEBA8EAE-BF5A-486C-A8C5-ECC9F3942E4B}">
                    <a14:imgProps xmlns:a14="http://schemas.microsoft.com/office/drawing/2010/main">
                      <a14:imgLayer r:embed="rId10">
                        <a14:imgEffect>
                          <a14:colorTemperature colorTemp="1500"/>
                        </a14:imgEffect>
                        <a14:imgEffect>
                          <a14:saturation sat="400000"/>
                        </a14:imgEffect>
                      </a14:imgLayer>
                    </a14:imgProps>
                  </a:ext>
                </a:extLst>
              </a:blip>
              <a:stretch>
                <a:fillRect/>
              </a:stretch>
            </a:blipFill>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grpSp>
      <p:grpSp>
        <p:nvGrpSpPr>
          <p:cNvPr id="35" name="그룹 3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7" name="직사각형 3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38" name="직사각형 3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39" name="직사각형 38">
            <a:extLst>
              <a:ext uri="{FF2B5EF4-FFF2-40B4-BE49-F238E27FC236}">
                <a16:creationId xmlns:a16="http://schemas.microsoft.com/office/drawing/2014/main" id="{D6B095D5-CBCA-4602-976E-2FAD37854C85}"/>
              </a:ext>
            </a:extLst>
          </p:cNvPr>
          <p:cNvSpPr/>
          <p:nvPr/>
        </p:nvSpPr>
        <p:spPr>
          <a:xfrm>
            <a:off x="548307" y="1477044"/>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Khám</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phá</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3209220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166F161E-668B-4A6B-B241-ECB74A986009}"/>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2014443D-2614-4197-9EF8-296CB4A2812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05C90419-B6CC-42ED-B508-CE80DAC2CC1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Quan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sát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dụ</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38" name="Rectangle 12">
            <a:extLst>
              <a:ext uri="{FF2B5EF4-FFF2-40B4-BE49-F238E27FC236}">
                <a16:creationId xmlns:a16="http://schemas.microsoft.com/office/drawing/2014/main" id="{F1BACDAD-972B-47B6-9108-489C02856F24}"/>
              </a:ext>
            </a:extLst>
          </p:cNvPr>
          <p:cNvSpPr/>
          <p:nvPr/>
        </p:nvSpPr>
        <p:spPr>
          <a:xfrm>
            <a:off x="1018610" y="3120026"/>
            <a:ext cx="3659988" cy="514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200" dirty="0">
                <a:solidFill>
                  <a:srgbClr val="193EB0"/>
                </a:solidFill>
                <a:latin typeface="SamsungOne-700" panose="020B0803030303020204" pitchFamily="34" charset="0"/>
                <a:ea typeface="SamsungOne-700" panose="020B0803030303020204" pitchFamily="34" charset="0"/>
              </a:rPr>
              <a:t>Những người không đủ tiền để khám ở phòng khám khu vực sẽ tới khám ở trạm y tế công cộng </a:t>
            </a:r>
          </a:p>
        </p:txBody>
      </p:sp>
      <p:sp>
        <p:nvSpPr>
          <p:cNvPr id="39" name="Rectangle 12">
            <a:extLst>
              <a:ext uri="{FF2B5EF4-FFF2-40B4-BE49-F238E27FC236}">
                <a16:creationId xmlns:a16="http://schemas.microsoft.com/office/drawing/2014/main" id="{F46439DD-DF70-4A97-8920-334200479CD7}"/>
              </a:ext>
            </a:extLst>
          </p:cNvPr>
          <p:cNvSpPr/>
          <p:nvPr/>
        </p:nvSpPr>
        <p:spPr>
          <a:xfrm>
            <a:off x="5182510" y="3120026"/>
            <a:ext cx="3659988" cy="329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200" dirty="0" err="1">
                <a:solidFill>
                  <a:srgbClr val="193EB0"/>
                </a:solidFill>
                <a:latin typeface="SamsungOne-700" panose="020B0803030303020204" pitchFamily="34" charset="0"/>
                <a:ea typeface="SamsungOne-700" panose="020B0803030303020204" pitchFamily="34" charset="0"/>
              </a:rPr>
              <a:t>Khám</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mắt</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mà</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không</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cần</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chụp</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võng</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mạc</a:t>
            </a:r>
            <a:endParaRPr lang="en-US" altLang="ko-KR" sz="1200" dirty="0">
              <a:solidFill>
                <a:srgbClr val="193EB0"/>
              </a:solidFill>
              <a:latin typeface="SamsungOne-700" panose="020B0803030303020204" pitchFamily="34" charset="0"/>
              <a:ea typeface="SamsungOne-700" panose="020B0803030303020204" pitchFamily="34" charset="0"/>
            </a:endParaRPr>
          </a:p>
        </p:txBody>
      </p:sp>
      <p:sp>
        <p:nvSpPr>
          <p:cNvPr id="40" name="Rectangle 12">
            <a:extLst>
              <a:ext uri="{FF2B5EF4-FFF2-40B4-BE49-F238E27FC236}">
                <a16:creationId xmlns:a16="http://schemas.microsoft.com/office/drawing/2014/main" id="{2076BF09-B5E6-4254-9CB4-A9F622708F7F}"/>
              </a:ext>
            </a:extLst>
          </p:cNvPr>
          <p:cNvSpPr/>
          <p:nvPr/>
        </p:nvSpPr>
        <p:spPr>
          <a:xfrm>
            <a:off x="1018610" y="4806214"/>
            <a:ext cx="3659988" cy="986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200" dirty="0">
                <a:solidFill>
                  <a:srgbClr val="193EB0"/>
                </a:solidFill>
                <a:latin typeface="SamsungOne-700" panose="020B0803030303020204" pitchFamily="34" charset="0"/>
                <a:ea typeface="SamsungOne-700" panose="020B0803030303020204" pitchFamily="34" charset="0"/>
              </a:rPr>
              <a:t>Cần có chẩn đoán sớm và có hướng điều trị thích hợp đối với các bệnh về mắt</a:t>
            </a:r>
          </a:p>
          <a:p>
            <a:pPr marL="182508" indent="-182508">
              <a:spcAft>
                <a:spcPts val="800"/>
              </a:spcAft>
              <a:buClr>
                <a:srgbClr val="193EB0"/>
              </a:buClr>
              <a:buFont typeface="SamsungOne 400" panose="020B0503030303020204" pitchFamily="34" charset="0"/>
              <a:buChar char="‣"/>
            </a:pPr>
            <a:r>
              <a:rPr lang="vi-VN" altLang="ko-KR" sz="1200" dirty="0">
                <a:solidFill>
                  <a:srgbClr val="193EB0"/>
                </a:solidFill>
                <a:latin typeface="SamsungOne-700" panose="020B0803030303020204" pitchFamily="34" charset="0"/>
                <a:ea typeface="SamsungOne-700" panose="020B0803030303020204" pitchFamily="34" charset="0"/>
              </a:rPr>
              <a:t>Hầu hết người dân bỏ qua khâu này khi khám ở trạm y tế công cộng</a:t>
            </a:r>
          </a:p>
        </p:txBody>
      </p:sp>
      <p:sp>
        <p:nvSpPr>
          <p:cNvPr id="41" name="Rectangle 12">
            <a:extLst>
              <a:ext uri="{FF2B5EF4-FFF2-40B4-BE49-F238E27FC236}">
                <a16:creationId xmlns:a16="http://schemas.microsoft.com/office/drawing/2014/main" id="{5FA6D561-B68D-44A7-95D6-FCB291C26FC8}"/>
              </a:ext>
            </a:extLst>
          </p:cNvPr>
          <p:cNvSpPr/>
          <p:nvPr/>
        </p:nvSpPr>
        <p:spPr>
          <a:xfrm>
            <a:off x="5182510" y="4806214"/>
            <a:ext cx="3659988" cy="699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200" dirty="0">
                <a:solidFill>
                  <a:srgbClr val="193EB0"/>
                </a:solidFill>
                <a:latin typeface="SamsungOne-700" panose="020B0803030303020204" pitchFamily="34" charset="0"/>
                <a:ea typeface="SamsungOne-700" panose="020B0803030303020204" pitchFamily="34" charset="0"/>
              </a:rPr>
              <a:t>Hầu hết mọi người được kê đơn thuốc giảm đau đơn giản mà không được chẩn đoán bệnh và không hài lòng với phương pháp điều trị</a:t>
            </a:r>
          </a:p>
        </p:txBody>
      </p:sp>
      <p:grpSp>
        <p:nvGrpSpPr>
          <p:cNvPr id="52" name="Group 5">
            <a:extLst>
              <a:ext uri="{FF2B5EF4-FFF2-40B4-BE49-F238E27FC236}">
                <a16:creationId xmlns:a16="http://schemas.microsoft.com/office/drawing/2014/main" id="{29B758C3-4352-4AA1-97AC-5E82798ACCD6}"/>
              </a:ext>
            </a:extLst>
          </p:cNvPr>
          <p:cNvGrpSpPr/>
          <p:nvPr/>
        </p:nvGrpSpPr>
        <p:grpSpPr>
          <a:xfrm>
            <a:off x="796202" y="2465480"/>
            <a:ext cx="8281658" cy="3550937"/>
            <a:chOff x="796457" y="2505824"/>
            <a:chExt cx="8284313" cy="3552075"/>
          </a:xfrm>
        </p:grpSpPr>
        <p:sp>
          <p:nvSpPr>
            <p:cNvPr id="53" name="object 14">
              <a:extLst>
                <a:ext uri="{FF2B5EF4-FFF2-40B4-BE49-F238E27FC236}">
                  <a16:creationId xmlns:a16="http://schemas.microsoft.com/office/drawing/2014/main" id="{CCF93437-D011-4991-AA50-1C4BEDE169FE}"/>
                </a:ext>
              </a:extLst>
            </p:cNvPr>
            <p:cNvSpPr txBox="1"/>
            <p:nvPr/>
          </p:nvSpPr>
          <p:spPr>
            <a:xfrm>
              <a:off x="1379417" y="4377662"/>
              <a:ext cx="3300681" cy="212943"/>
            </a:xfrm>
            <a:prstGeom prst="rect">
              <a:avLst/>
            </a:prstGeom>
          </p:spPr>
          <p:txBody>
            <a:bodyPr vert="horz" wrap="square" lIns="0" tIns="12696" rIns="0" bIns="0" rtlCol="0">
              <a:spAutoFit/>
            </a:bodyPr>
            <a:lstStyle/>
            <a:p>
              <a:pPr>
                <a:spcBef>
                  <a:spcPts val="100"/>
                </a:spcBef>
              </a:pPr>
              <a:r>
                <a:rPr lang="vi-VN" sz="1300" spc="10" dirty="0">
                  <a:solidFill>
                    <a:srgbClr val="193EB0"/>
                  </a:solidFill>
                  <a:latin typeface="SamsungOne-400" panose="020B0503030303020204" pitchFamily="34" charset="0"/>
                  <a:ea typeface="SamsungOne-400" panose="020B0503030303020204" pitchFamily="34" charset="0"/>
                  <a:cs typeface="휴먼편지체"/>
                </a:rPr>
                <a:t>MÔI TRƯỜNG </a:t>
              </a:r>
              <a:r>
                <a:rPr lang="vi-VN" altLang="ko-KR" sz="1300" spc="-50" dirty="0">
                  <a:solidFill>
                    <a:srgbClr val="58595B"/>
                  </a:solidFill>
                  <a:latin typeface="SamsungOne-400" panose="020B0503030303020204" pitchFamily="34" charset="0"/>
                  <a:ea typeface="SamsungOne-400" panose="020B0503030303020204" pitchFamily="34" charset="0"/>
                  <a:cs typeface="휴먼편지체"/>
                </a:rPr>
                <a:t>Quan sát môi truòng</a:t>
              </a:r>
              <a:endParaRPr lang="vi-VN" sz="1300" dirty="0">
                <a:latin typeface="SamsungOne-400" panose="020B0503030303020204" pitchFamily="34" charset="0"/>
                <a:ea typeface="SamsungOne-400" panose="020B0503030303020204" pitchFamily="34" charset="0"/>
                <a:cs typeface="휴먼편지체"/>
              </a:endParaRPr>
            </a:p>
          </p:txBody>
        </p:sp>
        <p:sp>
          <p:nvSpPr>
            <p:cNvPr id="54" name="object 15">
              <a:extLst>
                <a:ext uri="{FF2B5EF4-FFF2-40B4-BE49-F238E27FC236}">
                  <a16:creationId xmlns:a16="http://schemas.microsoft.com/office/drawing/2014/main" id="{CAD6D9BA-E70D-43D0-96E4-0FC90A11C4F7}"/>
                </a:ext>
              </a:extLst>
            </p:cNvPr>
            <p:cNvSpPr txBox="1"/>
            <p:nvPr/>
          </p:nvSpPr>
          <p:spPr>
            <a:xfrm>
              <a:off x="905625" y="2505824"/>
              <a:ext cx="8094441" cy="500138"/>
            </a:xfrm>
            <a:prstGeom prst="rect">
              <a:avLst/>
            </a:prstGeom>
          </p:spPr>
          <p:txBody>
            <a:bodyPr vert="horz" wrap="square" lIns="0" tIns="12696" rIns="0" bIns="0" rtlCol="0">
              <a:spAutoFit/>
            </a:bodyPr>
            <a:lstStyle/>
            <a:p>
              <a:pPr>
                <a:lnSpc>
                  <a:spcPct val="100000"/>
                </a:lnSpc>
              </a:pPr>
              <a:endParaRPr sz="1200" dirty="0">
                <a:latin typeface="SamsungOne-400" panose="020B0503030303020204" pitchFamily="34" charset="0"/>
                <a:ea typeface="SamsungOne-400" panose="020B0503030303020204" pitchFamily="34" charset="0"/>
                <a:cs typeface="Times New Roman"/>
              </a:endParaRPr>
            </a:p>
            <a:p>
              <a:pPr marL="460871">
                <a:spcBef>
                  <a:spcPts val="844"/>
                </a:spcBef>
                <a:tabLst>
                  <a:tab pos="3580326" algn="l"/>
                </a:tabLst>
              </a:pPr>
              <a:r>
                <a:rPr lang="it-IT" sz="1300" spc="35" dirty="0">
                  <a:solidFill>
                    <a:srgbClr val="193EB0"/>
                  </a:solidFill>
                  <a:latin typeface="SamsungOne-400" panose="020B0503030303020204" pitchFamily="34" charset="0"/>
                  <a:ea typeface="SamsungOne-400" panose="020B0503030303020204" pitchFamily="34" charset="0"/>
                  <a:cs typeface="휴먼편지체"/>
                </a:rPr>
                <a:t>CON NGƯỜI</a:t>
              </a:r>
              <a:r>
                <a:rPr lang="it-IT" sz="1300" spc="200" dirty="0">
                  <a:solidFill>
                    <a:srgbClr val="F68B5F"/>
                  </a:solidFill>
                  <a:latin typeface="SamsungOne-400" panose="020B0503030303020204" pitchFamily="34" charset="0"/>
                  <a:ea typeface="SamsungOne-400" panose="020B0503030303020204" pitchFamily="34" charset="0"/>
                  <a:cs typeface="휴먼편지체"/>
                </a:rPr>
                <a:t> </a:t>
              </a:r>
              <a:r>
                <a:rPr lang="it-IT" altLang="ko-KR" sz="1300" spc="-50" dirty="0">
                  <a:solidFill>
                    <a:srgbClr val="58595B"/>
                  </a:solidFill>
                  <a:latin typeface="SamsungOne-400" panose="020B0503030303020204" pitchFamily="34" charset="0"/>
                  <a:ea typeface="SamsungOne-400" panose="020B0503030303020204" pitchFamily="34" charset="0"/>
                  <a:cs typeface="휴먼편지체"/>
                </a:rPr>
                <a:t>Quan sát con người </a:t>
              </a:r>
              <a:r>
                <a:rPr sz="1300" spc="-55" dirty="0">
                  <a:solidFill>
                    <a:srgbClr val="58595B"/>
                  </a:solidFill>
                  <a:latin typeface="SamsungOne-400" panose="020B0503030303020204" pitchFamily="34" charset="0"/>
                  <a:ea typeface="SamsungOne-400" panose="020B0503030303020204" pitchFamily="34" charset="0"/>
                  <a:cs typeface="휴먼편지체"/>
                </a:rPr>
                <a:t>	</a:t>
              </a:r>
              <a:r>
                <a:rPr lang="en-US" altLang="ko-KR" sz="1300" spc="-55" dirty="0">
                  <a:solidFill>
                    <a:srgbClr val="58595B"/>
                  </a:solidFill>
                  <a:latin typeface="SamsungOne-400" panose="020B0503030303020204" pitchFamily="34" charset="0"/>
                  <a:ea typeface="SamsungOne-400" panose="020B0503030303020204" pitchFamily="34" charset="0"/>
                  <a:cs typeface="휴먼편지체"/>
                </a:rPr>
                <a:t>                                  </a:t>
              </a:r>
              <a:r>
                <a:rPr lang="en-US" sz="1300" spc="85" dirty="0">
                  <a:solidFill>
                    <a:srgbClr val="193EB0"/>
                  </a:solidFill>
                  <a:latin typeface="SamsungOne-400" panose="020B0503030303020204" pitchFamily="34" charset="0"/>
                  <a:ea typeface="SamsungOne-400" panose="020B0503030303020204" pitchFamily="34" charset="0"/>
                  <a:cs typeface="휴먼편지체"/>
                </a:rPr>
                <a:t>CÔNG CỤ</a:t>
              </a:r>
              <a:r>
                <a:rPr lang="en-US" altLang="ko-KR" sz="1300" spc="-65" dirty="0">
                  <a:solidFill>
                    <a:srgbClr val="193EB0"/>
                  </a:solidFill>
                  <a:latin typeface="SamsungOne-400" panose="020B0503030303020204" pitchFamily="34" charset="0"/>
                  <a:ea typeface="SamsungOne-400" panose="020B0503030303020204" pitchFamily="34" charset="0"/>
                  <a:cs typeface="휴먼편지체"/>
                </a:rPr>
                <a:t> </a:t>
              </a:r>
              <a:r>
                <a:rPr lang="en-US" altLang="ko-KR" sz="1300" spc="-65" dirty="0" err="1">
                  <a:latin typeface="SamsungOne-400" panose="020B0503030303020204" pitchFamily="34" charset="0"/>
                  <a:ea typeface="SamsungOne-400" panose="020B0503030303020204" pitchFamily="34" charset="0"/>
                  <a:cs typeface="휴먼편지체"/>
                </a:rPr>
                <a:t>Quan</a:t>
              </a:r>
              <a:r>
                <a:rPr lang="en-US" altLang="ko-KR" sz="1300" spc="-65" dirty="0">
                  <a:latin typeface="SamsungOne-400" panose="020B0503030303020204" pitchFamily="34" charset="0"/>
                  <a:ea typeface="SamsungOne-400" panose="020B0503030303020204" pitchFamily="34" charset="0"/>
                  <a:cs typeface="휴먼편지체"/>
                </a:rPr>
                <a:t> </a:t>
              </a:r>
              <a:r>
                <a:rPr lang="en-US" altLang="ko-KR" sz="1300" spc="-65" dirty="0" err="1">
                  <a:latin typeface="SamsungOne-400" panose="020B0503030303020204" pitchFamily="34" charset="0"/>
                  <a:ea typeface="SamsungOne-400" panose="020B0503030303020204" pitchFamily="34" charset="0"/>
                  <a:cs typeface="휴먼편지체"/>
                </a:rPr>
                <a:t>sát</a:t>
              </a:r>
              <a:r>
                <a:rPr lang="en-US" altLang="ko-KR" sz="1300" spc="-65" dirty="0">
                  <a:latin typeface="SamsungOne-400" panose="020B0503030303020204" pitchFamily="34" charset="0"/>
                  <a:ea typeface="SamsungOne-400" panose="020B0503030303020204" pitchFamily="34" charset="0"/>
                  <a:cs typeface="휴먼편지체"/>
                </a:rPr>
                <a:t> </a:t>
              </a:r>
              <a:r>
                <a:rPr lang="en-US" altLang="ko-KR" sz="1300" spc="-65" dirty="0" err="1">
                  <a:latin typeface="SamsungOne-400" panose="020B0503030303020204" pitchFamily="34" charset="0"/>
                  <a:ea typeface="SamsungOne-400" panose="020B0503030303020204" pitchFamily="34" charset="0"/>
                  <a:cs typeface="휴먼편지체"/>
                </a:rPr>
                <a:t>công</a:t>
              </a:r>
              <a:r>
                <a:rPr lang="en-US" altLang="ko-KR" sz="1300" spc="-65" dirty="0">
                  <a:latin typeface="SamsungOne-400" panose="020B0503030303020204" pitchFamily="34" charset="0"/>
                  <a:ea typeface="SamsungOne-400" panose="020B0503030303020204" pitchFamily="34" charset="0"/>
                  <a:cs typeface="휴먼편지체"/>
                </a:rPr>
                <a:t> </a:t>
              </a:r>
              <a:r>
                <a:rPr lang="en-US" altLang="ko-KR" sz="1300" spc="-65" dirty="0" err="1">
                  <a:latin typeface="SamsungOne-400" panose="020B0503030303020204" pitchFamily="34" charset="0"/>
                  <a:ea typeface="SamsungOne-400" panose="020B0503030303020204" pitchFamily="34" charset="0"/>
                  <a:cs typeface="휴먼편지체"/>
                </a:rPr>
                <a:t>cụ</a:t>
              </a:r>
              <a:endParaRPr lang="en-US" sz="1300" dirty="0">
                <a:latin typeface="SamsungOne-400" panose="020B0503030303020204" pitchFamily="34" charset="0"/>
                <a:ea typeface="SamsungOne-400" panose="020B0503030303020204" pitchFamily="34" charset="0"/>
                <a:cs typeface="휴먼편지체"/>
              </a:endParaRPr>
            </a:p>
          </p:txBody>
        </p:sp>
        <p:sp>
          <p:nvSpPr>
            <p:cNvPr id="55" name="object 16">
              <a:extLst>
                <a:ext uri="{FF2B5EF4-FFF2-40B4-BE49-F238E27FC236}">
                  <a16:creationId xmlns:a16="http://schemas.microsoft.com/office/drawing/2014/main" id="{377F7C0F-9B58-4C9C-9C8F-C68D3026379E}"/>
                </a:ext>
              </a:extLst>
            </p:cNvPr>
            <p:cNvSpPr txBox="1"/>
            <p:nvPr/>
          </p:nvSpPr>
          <p:spPr>
            <a:xfrm>
              <a:off x="5490505" y="4377662"/>
              <a:ext cx="2289767" cy="212943"/>
            </a:xfrm>
            <a:prstGeom prst="rect">
              <a:avLst/>
            </a:prstGeom>
          </p:spPr>
          <p:txBody>
            <a:bodyPr vert="horz" wrap="square" lIns="0" tIns="12696" rIns="0" bIns="0" rtlCol="0">
              <a:spAutoFit/>
            </a:bodyPr>
            <a:lstStyle/>
            <a:p>
              <a:pPr>
                <a:spcBef>
                  <a:spcPts val="100"/>
                </a:spcBef>
              </a:pPr>
              <a:r>
                <a:rPr lang="en-US" sz="1300" dirty="0">
                  <a:solidFill>
                    <a:srgbClr val="193EB0"/>
                  </a:solidFill>
                  <a:latin typeface="SamsungOne-400" panose="020B0503030303020204" pitchFamily="34" charset="0"/>
                  <a:ea typeface="SamsungOne-400" panose="020B0503030303020204" pitchFamily="34" charset="0"/>
                  <a:cs typeface="휴먼편지체"/>
                </a:rPr>
                <a:t>HOẠT ĐỘNG</a:t>
              </a:r>
              <a:r>
                <a:rPr lang="en-US" sz="1300" dirty="0">
                  <a:solidFill>
                    <a:srgbClr val="F68B5F"/>
                  </a:solidFill>
                  <a:latin typeface="SamsungOne-400" panose="020B0503030303020204" pitchFamily="34" charset="0"/>
                  <a:ea typeface="SamsungOne-400" panose="020B0503030303020204" pitchFamily="34" charset="0"/>
                  <a:cs typeface="휴먼편지체"/>
                </a:rPr>
                <a:t> </a:t>
              </a:r>
              <a:r>
                <a:rPr lang="en-US" sz="1300" spc="-55" dirty="0" err="1">
                  <a:solidFill>
                    <a:srgbClr val="58595B"/>
                  </a:solidFill>
                  <a:latin typeface="SamsungOne-400" panose="020B0503030303020204" pitchFamily="34" charset="0"/>
                  <a:ea typeface="SamsungOne-400" panose="020B0503030303020204" pitchFamily="34" charset="0"/>
                  <a:cs typeface="휴먼편지체"/>
                </a:rPr>
                <a:t>Quan</a:t>
              </a:r>
              <a:r>
                <a:rPr lang="en-US" sz="1300" spc="-55" dirty="0">
                  <a:solidFill>
                    <a:srgbClr val="58595B"/>
                  </a:solidFill>
                  <a:latin typeface="SamsungOne-400" panose="020B0503030303020204" pitchFamily="34" charset="0"/>
                  <a:ea typeface="SamsungOne-400" panose="020B0503030303020204" pitchFamily="34" charset="0"/>
                  <a:cs typeface="휴먼편지체"/>
                </a:rPr>
                <a:t> </a:t>
              </a:r>
              <a:r>
                <a:rPr lang="en-US" sz="1300" spc="-55" dirty="0" err="1">
                  <a:solidFill>
                    <a:srgbClr val="58595B"/>
                  </a:solidFill>
                  <a:latin typeface="SamsungOne-400" panose="020B0503030303020204" pitchFamily="34" charset="0"/>
                  <a:ea typeface="SamsungOne-400" panose="020B0503030303020204" pitchFamily="34" charset="0"/>
                  <a:cs typeface="휴먼편지체"/>
                </a:rPr>
                <a:t>sát</a:t>
              </a:r>
              <a:r>
                <a:rPr lang="en-US" sz="1300" spc="-55" dirty="0">
                  <a:solidFill>
                    <a:srgbClr val="58595B"/>
                  </a:solidFill>
                  <a:latin typeface="SamsungOne-400" panose="020B0503030303020204" pitchFamily="34" charset="0"/>
                  <a:ea typeface="SamsungOne-400" panose="020B0503030303020204" pitchFamily="34" charset="0"/>
                  <a:cs typeface="휴먼편지체"/>
                </a:rPr>
                <a:t> </a:t>
              </a:r>
              <a:r>
                <a:rPr lang="en-US" sz="1300" spc="-55" dirty="0" err="1">
                  <a:solidFill>
                    <a:srgbClr val="58595B"/>
                  </a:solidFill>
                  <a:latin typeface="SamsungOne-400" panose="020B0503030303020204" pitchFamily="34" charset="0"/>
                  <a:ea typeface="SamsungOne-400" panose="020B0503030303020204" pitchFamily="34" charset="0"/>
                  <a:cs typeface="휴먼편지체"/>
                </a:rPr>
                <a:t>hoạt</a:t>
              </a:r>
              <a:r>
                <a:rPr lang="en-US" sz="1300" spc="-55" dirty="0">
                  <a:solidFill>
                    <a:srgbClr val="58595B"/>
                  </a:solidFill>
                  <a:latin typeface="SamsungOne-400" panose="020B0503030303020204" pitchFamily="34" charset="0"/>
                  <a:ea typeface="SamsungOne-400" panose="020B0503030303020204" pitchFamily="34" charset="0"/>
                  <a:cs typeface="휴먼편지체"/>
                </a:rPr>
                <a:t> </a:t>
              </a:r>
              <a:r>
                <a:rPr lang="en-US" sz="1300" spc="-55" dirty="0" err="1">
                  <a:solidFill>
                    <a:srgbClr val="58595B"/>
                  </a:solidFill>
                  <a:latin typeface="SamsungOne-400" panose="020B0503030303020204" pitchFamily="34" charset="0"/>
                  <a:ea typeface="SamsungOne-400" panose="020B0503030303020204" pitchFamily="34" charset="0"/>
                  <a:cs typeface="휴먼편지체"/>
                </a:rPr>
                <a:t>động</a:t>
              </a:r>
              <a:endParaRPr lang="en-US" sz="1300" dirty="0">
                <a:latin typeface="SamsungOne-400" panose="020B0503030303020204" pitchFamily="34" charset="0"/>
                <a:ea typeface="SamsungOne-400" panose="020B0503030303020204" pitchFamily="34" charset="0"/>
                <a:cs typeface="휴먼편지체"/>
              </a:endParaRPr>
            </a:p>
          </p:txBody>
        </p:sp>
        <p:grpSp>
          <p:nvGrpSpPr>
            <p:cNvPr id="56" name="Group 4">
              <a:extLst>
                <a:ext uri="{FF2B5EF4-FFF2-40B4-BE49-F238E27FC236}">
                  <a16:creationId xmlns:a16="http://schemas.microsoft.com/office/drawing/2014/main" id="{A2CAEA8E-8DBB-4A80-A041-33D411D3D023}"/>
                </a:ext>
              </a:extLst>
            </p:cNvPr>
            <p:cNvGrpSpPr/>
            <p:nvPr/>
          </p:nvGrpSpPr>
          <p:grpSpPr>
            <a:xfrm>
              <a:off x="796457" y="2543402"/>
              <a:ext cx="8284313" cy="3514497"/>
              <a:chOff x="796457" y="2543403"/>
              <a:chExt cx="8284313" cy="2660718"/>
            </a:xfrm>
          </p:grpSpPr>
          <p:sp>
            <p:nvSpPr>
              <p:cNvPr id="61" name="object 11">
                <a:extLst>
                  <a:ext uri="{FF2B5EF4-FFF2-40B4-BE49-F238E27FC236}">
                    <a16:creationId xmlns:a16="http://schemas.microsoft.com/office/drawing/2014/main" id="{586651DA-D8F2-479A-BBBF-A0AB8476E56A}"/>
                  </a:ext>
                </a:extLst>
              </p:cNvPr>
              <p:cNvSpPr/>
              <p:nvPr/>
            </p:nvSpPr>
            <p:spPr>
              <a:xfrm>
                <a:off x="796457" y="2543403"/>
                <a:ext cx="8284313" cy="2660718"/>
              </a:xfrm>
              <a:custGeom>
                <a:avLst/>
                <a:gdLst/>
                <a:ahLst/>
                <a:cxnLst/>
                <a:rect l="l" t="t" r="r" b="b"/>
                <a:pathLst>
                  <a:path w="6287770" h="1840865">
                    <a:moveTo>
                      <a:pt x="0" y="1840509"/>
                    </a:moveTo>
                    <a:lnTo>
                      <a:pt x="6287300" y="1840509"/>
                    </a:lnTo>
                    <a:lnTo>
                      <a:pt x="6287300" y="0"/>
                    </a:lnTo>
                    <a:lnTo>
                      <a:pt x="0" y="0"/>
                    </a:lnTo>
                    <a:lnTo>
                      <a:pt x="0" y="1840509"/>
                    </a:lnTo>
                    <a:close/>
                  </a:path>
                </a:pathLst>
              </a:custGeom>
              <a:ln w="12699">
                <a:solidFill>
                  <a:srgbClr val="193EB0"/>
                </a:solidFill>
              </a:ln>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grpSp>
            <p:nvGrpSpPr>
              <p:cNvPr id="62" name="Group 3">
                <a:extLst>
                  <a:ext uri="{FF2B5EF4-FFF2-40B4-BE49-F238E27FC236}">
                    <a16:creationId xmlns:a16="http://schemas.microsoft.com/office/drawing/2014/main" id="{18A24FDF-777E-4EBB-AD1B-F9D376E2C351}"/>
                  </a:ext>
                </a:extLst>
              </p:cNvPr>
              <p:cNvGrpSpPr/>
              <p:nvPr/>
            </p:nvGrpSpPr>
            <p:grpSpPr>
              <a:xfrm>
                <a:off x="1025264" y="2744543"/>
                <a:ext cx="7826676" cy="2258720"/>
                <a:chOff x="1025264" y="2744543"/>
                <a:chExt cx="7826676" cy="2258720"/>
              </a:xfrm>
            </p:grpSpPr>
            <p:sp>
              <p:nvSpPr>
                <p:cNvPr id="63" name="object 25">
                  <a:extLst>
                    <a:ext uri="{FF2B5EF4-FFF2-40B4-BE49-F238E27FC236}">
                      <a16:creationId xmlns:a16="http://schemas.microsoft.com/office/drawing/2014/main" id="{BE4EB440-0228-4C0E-82D4-960AC480AED8}"/>
                    </a:ext>
                  </a:extLst>
                </p:cNvPr>
                <p:cNvSpPr/>
                <p:nvPr/>
              </p:nvSpPr>
              <p:spPr>
                <a:xfrm>
                  <a:off x="4938324" y="2744543"/>
                  <a:ext cx="0" cy="2258720"/>
                </a:xfrm>
                <a:custGeom>
                  <a:avLst/>
                  <a:gdLst/>
                  <a:ahLst/>
                  <a:cxnLst/>
                  <a:rect l="l" t="t" r="r" b="b"/>
                  <a:pathLst>
                    <a:path h="1562734">
                      <a:moveTo>
                        <a:pt x="0" y="0"/>
                      </a:moveTo>
                      <a:lnTo>
                        <a:pt x="0" y="1562201"/>
                      </a:lnTo>
                    </a:path>
                  </a:pathLst>
                </a:custGeom>
                <a:ln w="3175">
                  <a:solidFill>
                    <a:srgbClr val="193EB0"/>
                  </a:solidFill>
                </a:ln>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sp>
              <p:nvSpPr>
                <p:cNvPr id="64" name="object 26">
                  <a:extLst>
                    <a:ext uri="{FF2B5EF4-FFF2-40B4-BE49-F238E27FC236}">
                      <a16:creationId xmlns:a16="http://schemas.microsoft.com/office/drawing/2014/main" id="{AB62085D-1E47-4A95-B5F1-5B67AF955CFA}"/>
                    </a:ext>
                  </a:extLst>
                </p:cNvPr>
                <p:cNvSpPr/>
                <p:nvPr/>
              </p:nvSpPr>
              <p:spPr>
                <a:xfrm>
                  <a:off x="1025264" y="3798729"/>
                  <a:ext cx="7826676" cy="0"/>
                </a:xfrm>
                <a:custGeom>
                  <a:avLst/>
                  <a:gdLst/>
                  <a:ahLst/>
                  <a:cxnLst/>
                  <a:rect l="l" t="t" r="r" b="b"/>
                  <a:pathLst>
                    <a:path w="5940425">
                      <a:moveTo>
                        <a:pt x="0" y="0"/>
                      </a:moveTo>
                      <a:lnTo>
                        <a:pt x="5940005" y="0"/>
                      </a:lnTo>
                    </a:path>
                  </a:pathLst>
                </a:custGeom>
                <a:ln w="3175">
                  <a:solidFill>
                    <a:srgbClr val="193EB0"/>
                  </a:solidFill>
                </a:ln>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grpSp>
        </p:grpSp>
        <p:sp>
          <p:nvSpPr>
            <p:cNvPr id="57" name="object 27">
              <a:extLst>
                <a:ext uri="{FF2B5EF4-FFF2-40B4-BE49-F238E27FC236}">
                  <a16:creationId xmlns:a16="http://schemas.microsoft.com/office/drawing/2014/main" id="{235AFDC9-31FD-4DCB-81E2-FCA426FCE07C}"/>
                </a:ext>
              </a:extLst>
            </p:cNvPr>
            <p:cNvSpPr/>
            <p:nvPr/>
          </p:nvSpPr>
          <p:spPr>
            <a:xfrm>
              <a:off x="5185589" y="4382498"/>
              <a:ext cx="233436" cy="256066"/>
            </a:xfrm>
            <a:prstGeom prst="rect">
              <a:avLst/>
            </a:prstGeom>
            <a:blipFill>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tretch>
                <a:fillRect/>
              </a:stretch>
            </a:blipFill>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sp>
          <p:nvSpPr>
            <p:cNvPr id="58" name="object 28">
              <a:extLst>
                <a:ext uri="{FF2B5EF4-FFF2-40B4-BE49-F238E27FC236}">
                  <a16:creationId xmlns:a16="http://schemas.microsoft.com/office/drawing/2014/main" id="{A45235E4-3B7D-4465-8B64-42AD49B37F9C}"/>
                </a:ext>
              </a:extLst>
            </p:cNvPr>
            <p:cNvSpPr/>
            <p:nvPr/>
          </p:nvSpPr>
          <p:spPr>
            <a:xfrm>
              <a:off x="5184172" y="2750780"/>
              <a:ext cx="231594" cy="254316"/>
            </a:xfrm>
            <a:prstGeom prst="rect">
              <a:avLst/>
            </a:prstGeom>
            <a:blipFill>
              <a:blip r:embed="rId5" cstate="print">
                <a:duotone>
                  <a:prstClr val="black"/>
                  <a:schemeClr val="accent5">
                    <a:tint val="45000"/>
                    <a:satMod val="400000"/>
                  </a:schemeClr>
                </a:duotone>
                <a:extLst>
                  <a:ext uri="{BEBA8EAE-BF5A-486C-A8C5-ECC9F3942E4B}">
                    <a14:imgProps xmlns:a14="http://schemas.microsoft.com/office/drawing/2010/main">
                      <a14:imgLayer r:embed="rId6">
                        <a14:imgEffect>
                          <a14:colorTemperature colorTemp="1500"/>
                        </a14:imgEffect>
                        <a14:imgEffect>
                          <a14:saturation sat="0"/>
                        </a14:imgEffect>
                      </a14:imgLayer>
                    </a14:imgProps>
                  </a:ext>
                </a:extLst>
              </a:blip>
              <a:stretch>
                <a:fillRect/>
              </a:stretch>
            </a:blipFill>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sp>
          <p:nvSpPr>
            <p:cNvPr id="59" name="object 29">
              <a:extLst>
                <a:ext uri="{FF2B5EF4-FFF2-40B4-BE49-F238E27FC236}">
                  <a16:creationId xmlns:a16="http://schemas.microsoft.com/office/drawing/2014/main" id="{AC2A800F-5EB9-4EB5-B827-8EB38713D8A9}"/>
                </a:ext>
              </a:extLst>
            </p:cNvPr>
            <p:cNvSpPr/>
            <p:nvPr/>
          </p:nvSpPr>
          <p:spPr>
            <a:xfrm>
              <a:off x="1025260" y="2729073"/>
              <a:ext cx="271151" cy="297460"/>
            </a:xfrm>
            <a:prstGeom prst="rect">
              <a:avLst/>
            </a:prstGeom>
            <a:blipFill>
              <a:blip r:embed="rId7" cstate="print">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1500"/>
                        </a14:imgEffect>
                        <a14:imgEffect>
                          <a14:saturation sat="0"/>
                        </a14:imgEffect>
                      </a14:imgLayer>
                    </a14:imgProps>
                  </a:ext>
                </a:extLst>
              </a:blip>
              <a:stretch>
                <a:fillRect/>
              </a:stretch>
            </a:blipFill>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sp>
          <p:nvSpPr>
            <p:cNvPr id="60" name="object 30">
              <a:extLst>
                <a:ext uri="{FF2B5EF4-FFF2-40B4-BE49-F238E27FC236}">
                  <a16:creationId xmlns:a16="http://schemas.microsoft.com/office/drawing/2014/main" id="{77893F12-4F84-4E4D-B1FD-082F1C25294B}"/>
                </a:ext>
              </a:extLst>
            </p:cNvPr>
            <p:cNvSpPr/>
            <p:nvPr/>
          </p:nvSpPr>
          <p:spPr>
            <a:xfrm>
              <a:off x="1062975" y="4356068"/>
              <a:ext cx="233436" cy="256066"/>
            </a:xfrm>
            <a:prstGeom prst="rect">
              <a:avLst/>
            </a:prstGeom>
            <a:blipFill>
              <a:blip r:embed="rId9" cstate="print">
                <a:duotone>
                  <a:prstClr val="black"/>
                  <a:schemeClr val="accent5">
                    <a:tint val="45000"/>
                    <a:satMod val="400000"/>
                  </a:schemeClr>
                </a:duotone>
                <a:extLst>
                  <a:ext uri="{BEBA8EAE-BF5A-486C-A8C5-ECC9F3942E4B}">
                    <a14:imgProps xmlns:a14="http://schemas.microsoft.com/office/drawing/2010/main">
                      <a14:imgLayer r:embed="rId10">
                        <a14:imgEffect>
                          <a14:colorTemperature colorTemp="1500"/>
                        </a14:imgEffect>
                        <a14:imgEffect>
                          <a14:saturation sat="0"/>
                        </a14:imgEffect>
                      </a14:imgLayer>
                    </a14:imgProps>
                  </a:ext>
                </a:extLst>
              </a:blip>
              <a:stretch>
                <a:fillRect/>
              </a:stretch>
            </a:blipFill>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grpSp>
      <p:grpSp>
        <p:nvGrpSpPr>
          <p:cNvPr id="24" name="그룹 2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27" name="직사각형 2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28" name="직사각형 27">
            <a:extLst>
              <a:ext uri="{FF2B5EF4-FFF2-40B4-BE49-F238E27FC236}">
                <a16:creationId xmlns:a16="http://schemas.microsoft.com/office/drawing/2014/main" id="{D6B095D5-CBCA-4602-976E-2FAD37854C85}"/>
              </a:ext>
            </a:extLst>
          </p:cNvPr>
          <p:cNvSpPr/>
          <p:nvPr/>
        </p:nvSpPr>
        <p:spPr>
          <a:xfrm>
            <a:off x="548307" y="1477044"/>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Khám</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phá</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3814019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B1118A49-6DD4-4007-9EAA-7C804299406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Phân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tích</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21" name="그룹 20">
            <a:extLst>
              <a:ext uri="{FF2B5EF4-FFF2-40B4-BE49-F238E27FC236}">
                <a16:creationId xmlns:a16="http://schemas.microsoft.com/office/drawing/2014/main" id="{56919287-9ABB-46BA-AC78-E9C3A1FC757F}"/>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FBFAA9FC-D66A-4A47-B7A5-14DE14FAA9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57E7FFA-8C9B-46C7-89A1-8D0EB847370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Bước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#3: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tích</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45" name="Rectangle 12">
            <a:extLst>
              <a:ext uri="{FF2B5EF4-FFF2-40B4-BE49-F238E27FC236}">
                <a16:creationId xmlns:a16="http://schemas.microsoft.com/office/drawing/2014/main" id="{8207513F-6795-469E-BE8A-9E0C3E1C4B98}"/>
              </a:ext>
            </a:extLst>
          </p:cNvPr>
          <p:cNvSpPr/>
          <p:nvPr/>
        </p:nvSpPr>
        <p:spPr>
          <a:xfrm>
            <a:off x="712560" y="4700124"/>
            <a:ext cx="8630057" cy="648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vấn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vấn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hiểu thêm về tính cách và hiểu tình huống và hoàn cảnh sâu sắc hơn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 name="그룹 2"/>
          <p:cNvGrpSpPr/>
          <p:nvPr/>
        </p:nvGrpSpPr>
        <p:grpSpPr>
          <a:xfrm>
            <a:off x="2365987" y="2679996"/>
            <a:ext cx="5323201" cy="1675275"/>
            <a:chOff x="2442422" y="2564058"/>
            <a:chExt cx="5323201" cy="1675275"/>
          </a:xfrm>
        </p:grpSpPr>
        <p:grpSp>
          <p:nvGrpSpPr>
            <p:cNvPr id="2" name="Group 1">
              <a:extLst>
                <a:ext uri="{FF2B5EF4-FFF2-40B4-BE49-F238E27FC236}">
                  <a16:creationId xmlns:a16="http://schemas.microsoft.com/office/drawing/2014/main" id="{AFD0964F-5C75-4D77-868D-7475FC68A195}"/>
                </a:ext>
              </a:extLst>
            </p:cNvPr>
            <p:cNvGrpSpPr/>
            <p:nvPr/>
          </p:nvGrpSpPr>
          <p:grpSpPr>
            <a:xfrm>
              <a:off x="2442422" y="2564058"/>
              <a:ext cx="5323201" cy="1675275"/>
              <a:chOff x="2441617" y="2563781"/>
              <a:chExt cx="5324908" cy="1675812"/>
            </a:xfrm>
          </p:grpSpPr>
          <p:sp>
            <p:nvSpPr>
              <p:cNvPr id="41" name="육각형 40">
                <a:extLst>
                  <a:ext uri="{FF2B5EF4-FFF2-40B4-BE49-F238E27FC236}">
                    <a16:creationId xmlns:a16="http://schemas.microsoft.com/office/drawing/2014/main" id="{4D03C962-15B9-4148-9588-B87812EE4D16}"/>
                  </a:ext>
                </a:extLst>
              </p:cNvPr>
              <p:cNvSpPr/>
              <p:nvPr/>
            </p:nvSpPr>
            <p:spPr>
              <a:xfrm>
                <a:off x="2441617"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42" name="TextBox 41">
                <a:extLst>
                  <a:ext uri="{FF2B5EF4-FFF2-40B4-BE49-F238E27FC236}">
                    <a16:creationId xmlns:a16="http://schemas.microsoft.com/office/drawing/2014/main" id="{68A5B876-7FDA-4B2A-BE01-91EF6A40E7BB}"/>
                  </a:ext>
                </a:extLst>
              </p:cNvPr>
              <p:cNvSpPr txBox="1"/>
              <p:nvPr/>
            </p:nvSpPr>
            <p:spPr>
              <a:xfrm>
                <a:off x="2482179"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Xác</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định</a:t>
                </a:r>
                <a:endParaRPr lang="en-US" altLang="ko-KR" sz="1300" dirty="0">
                  <a:solidFill>
                    <a:prstClr val="black">
                      <a:lumMod val="75000"/>
                      <a:lumOff val="25000"/>
                    </a:prstClr>
                  </a:solidFill>
                  <a:cs typeface="Times New Roman" panose="02020603050405020304" pitchFamily="18" charset="0"/>
                </a:endParaRPr>
              </a:p>
            </p:txBody>
          </p:sp>
          <p:sp>
            <p:nvSpPr>
              <p:cNvPr id="39" name="육각형 38">
                <a:extLst>
                  <a:ext uri="{FF2B5EF4-FFF2-40B4-BE49-F238E27FC236}">
                    <a16:creationId xmlns:a16="http://schemas.microsoft.com/office/drawing/2014/main" id="{A704FC73-C1B4-4282-BB1D-BBFA6D6BCC45}"/>
                  </a:ext>
                </a:extLst>
              </p:cNvPr>
              <p:cNvSpPr/>
              <p:nvPr/>
            </p:nvSpPr>
            <p:spPr>
              <a:xfrm>
                <a:off x="3490250" y="323312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40" name="TextBox 39">
                <a:extLst>
                  <a:ext uri="{FF2B5EF4-FFF2-40B4-BE49-F238E27FC236}">
                    <a16:creationId xmlns:a16="http://schemas.microsoft.com/office/drawing/2014/main" id="{BA4F3CE4-7BBD-497E-A2CA-C77950A026FD}"/>
                  </a:ext>
                </a:extLst>
              </p:cNvPr>
              <p:cNvSpPr txBox="1"/>
              <p:nvPr/>
            </p:nvSpPr>
            <p:spPr>
              <a:xfrm>
                <a:off x="3530812" y="3637229"/>
                <a:ext cx="1049254" cy="2001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Khám</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phá</a:t>
                </a:r>
                <a:endParaRPr lang="en-US" altLang="ko-KR" sz="1300" dirty="0">
                  <a:solidFill>
                    <a:prstClr val="black">
                      <a:lumMod val="75000"/>
                      <a:lumOff val="25000"/>
                    </a:prstClr>
                  </a:solidFill>
                  <a:cs typeface="Times New Roman" panose="02020603050405020304" pitchFamily="18" charset="0"/>
                </a:endParaRPr>
              </a:p>
            </p:txBody>
          </p:sp>
          <p:sp>
            <p:nvSpPr>
              <p:cNvPr id="36" name="육각형 35">
                <a:extLst>
                  <a:ext uri="{FF2B5EF4-FFF2-40B4-BE49-F238E27FC236}">
                    <a16:creationId xmlns:a16="http://schemas.microsoft.com/office/drawing/2014/main" id="{66664909-D610-4361-B34B-7D90A70D1C63}"/>
                  </a:ext>
                </a:extLst>
              </p:cNvPr>
              <p:cNvSpPr/>
              <p:nvPr/>
            </p:nvSpPr>
            <p:spPr>
              <a:xfrm>
                <a:off x="4538882" y="2563781"/>
                <a:ext cx="1130378" cy="1006472"/>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400" panose="020B0503030303020204" pitchFamily="34" charset="0"/>
                  <a:ea typeface="맑은 고딕" panose="020B0503020000020004" pitchFamily="50" charset="-127"/>
                </a:endParaRPr>
              </a:p>
            </p:txBody>
          </p:sp>
          <p:sp>
            <p:nvSpPr>
              <p:cNvPr id="37" name="TextBox 36">
                <a:extLst>
                  <a:ext uri="{FF2B5EF4-FFF2-40B4-BE49-F238E27FC236}">
                    <a16:creationId xmlns:a16="http://schemas.microsoft.com/office/drawing/2014/main" id="{A46A8C8B-B285-4435-A27C-9FFA2AC6C39D}"/>
                  </a:ext>
                </a:extLst>
              </p:cNvPr>
              <p:cNvSpPr txBox="1"/>
              <p:nvPr/>
            </p:nvSpPr>
            <p:spPr>
              <a:xfrm>
                <a:off x="4579444" y="2967889"/>
                <a:ext cx="1049254" cy="21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dirty="0" err="1">
                    <a:solidFill>
                      <a:prstClr val="white"/>
                    </a:solidFill>
                    <a:latin typeface="SamsungOne-700" panose="020B0803030303020204" pitchFamily="34" charset="0"/>
                    <a:ea typeface="SamsungOne-700" panose="020B0803030303020204" pitchFamily="34" charset="0"/>
                  </a:rPr>
                  <a:t>Phân</a:t>
                </a:r>
                <a:r>
                  <a:rPr lang="en-US" altLang="ko-KR" dirty="0">
                    <a:solidFill>
                      <a:prstClr val="white"/>
                    </a:solidFill>
                    <a:latin typeface="SamsungOne-700" panose="020B0803030303020204" pitchFamily="34" charset="0"/>
                    <a:ea typeface="SamsungOne-700" panose="020B0803030303020204" pitchFamily="34" charset="0"/>
                  </a:rPr>
                  <a:t> </a:t>
                </a:r>
                <a:r>
                  <a:rPr lang="en-US" altLang="ko-KR" dirty="0" err="1">
                    <a:solidFill>
                      <a:prstClr val="white"/>
                    </a:solidFill>
                    <a:latin typeface="SamsungOne-700" panose="020B0803030303020204" pitchFamily="34" charset="0"/>
                    <a:ea typeface="SamsungOne-700" panose="020B0803030303020204" pitchFamily="34" charset="0"/>
                  </a:rPr>
                  <a:t>tích</a:t>
                </a:r>
                <a:endParaRPr lang="en-US" altLang="ko-KR" dirty="0">
                  <a:solidFill>
                    <a:prstClr val="white"/>
                  </a:solidFill>
                  <a:latin typeface="SamsungOne-700" panose="020B0803030303020204" pitchFamily="34" charset="0"/>
                  <a:ea typeface="SamsungOne-700" panose="020B0803030303020204" pitchFamily="34" charset="0"/>
                </a:endParaRPr>
              </a:p>
            </p:txBody>
          </p:sp>
          <p:sp>
            <p:nvSpPr>
              <p:cNvPr id="34" name="육각형 33">
                <a:extLst>
                  <a:ext uri="{FF2B5EF4-FFF2-40B4-BE49-F238E27FC236}">
                    <a16:creationId xmlns:a16="http://schemas.microsoft.com/office/drawing/2014/main" id="{78858983-442F-443D-84CE-613EA6515D37}"/>
                  </a:ext>
                </a:extLst>
              </p:cNvPr>
              <p:cNvSpPr/>
              <p:nvPr/>
            </p:nvSpPr>
            <p:spPr>
              <a:xfrm>
                <a:off x="5587515" y="323312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1" name="육각형 30">
                <a:extLst>
                  <a:ext uri="{FF2B5EF4-FFF2-40B4-BE49-F238E27FC236}">
                    <a16:creationId xmlns:a16="http://schemas.microsoft.com/office/drawing/2014/main" id="{6C583F26-DB0E-4B91-9C16-21570799AF90}"/>
                  </a:ext>
                </a:extLst>
              </p:cNvPr>
              <p:cNvSpPr/>
              <p:nvPr/>
            </p:nvSpPr>
            <p:spPr>
              <a:xfrm>
                <a:off x="6636147"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3" name="TextBox 32">
                <a:extLst>
                  <a:ext uri="{FF2B5EF4-FFF2-40B4-BE49-F238E27FC236}">
                    <a16:creationId xmlns:a16="http://schemas.microsoft.com/office/drawing/2014/main" id="{FDF68327-8B4C-4110-AF54-10CD78A36084}"/>
                  </a:ext>
                </a:extLst>
              </p:cNvPr>
              <p:cNvSpPr txBox="1"/>
              <p:nvPr/>
            </p:nvSpPr>
            <p:spPr>
              <a:xfrm>
                <a:off x="6676709"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Thử</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nghiệm</a:t>
                </a:r>
                <a:endParaRPr lang="en-US" altLang="ko-KR" sz="1300" dirty="0">
                  <a:solidFill>
                    <a:prstClr val="black">
                      <a:lumMod val="75000"/>
                      <a:lumOff val="25000"/>
                    </a:prstClr>
                  </a:solidFill>
                  <a:cs typeface="Times New Roman" panose="02020603050405020304" pitchFamily="18" charset="0"/>
                </a:endParaRPr>
              </a:p>
            </p:txBody>
          </p:sp>
        </p:grpSp>
        <p:sp>
          <p:nvSpPr>
            <p:cNvPr id="19" name="TextBox 18">
              <a:extLst>
                <a:ext uri="{FF2B5EF4-FFF2-40B4-BE49-F238E27FC236}">
                  <a16:creationId xmlns:a16="http://schemas.microsoft.com/office/drawing/2014/main" id="{F684EE6D-A10C-46A2-B2BF-3C8EEC89CEAC}"/>
                </a:ext>
              </a:extLst>
            </p:cNvPr>
            <p:cNvSpPr txBox="1"/>
            <p:nvPr/>
          </p:nvSpPr>
          <p:spPr>
            <a:xfrm>
              <a:off x="5627860" y="3436176"/>
              <a:ext cx="1048918"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Xây</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dựng</a:t>
              </a:r>
              <a:r>
                <a:rPr lang="en-US" altLang="ko-KR" sz="1300" dirty="0">
                  <a:solidFill>
                    <a:prstClr val="black">
                      <a:lumMod val="75000"/>
                      <a:lumOff val="25000"/>
                    </a:prstClr>
                  </a:solidFill>
                  <a:cs typeface="Times New Roman" panose="02020603050405020304" pitchFamily="18" charset="0"/>
                </a:rPr>
                <a:t> ý </a:t>
              </a:r>
              <a:r>
                <a:rPr lang="en-US" altLang="ko-KR" sz="1300" dirty="0" err="1">
                  <a:solidFill>
                    <a:prstClr val="black">
                      <a:lumMod val="75000"/>
                      <a:lumOff val="25000"/>
                    </a:prstClr>
                  </a:solidFill>
                  <a:cs typeface="Times New Roman" panose="02020603050405020304" pitchFamily="18" charset="0"/>
                </a:rPr>
                <a:t>tưởng</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và</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thiết</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kế</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mẫu</a:t>
              </a:r>
              <a:endParaRPr lang="en-US" altLang="ko-KR" sz="1300" dirty="0">
                <a:solidFill>
                  <a:prstClr val="black">
                    <a:lumMod val="75000"/>
                    <a:lumOff val="25000"/>
                  </a:prstClr>
                </a:solidFill>
                <a:cs typeface="Times New Roman" panose="02020603050405020304" pitchFamily="18" charset="0"/>
              </a:endParaRPr>
            </a:p>
          </p:txBody>
        </p:sp>
      </p:grpSp>
      <p:grpSp>
        <p:nvGrpSpPr>
          <p:cNvPr id="24" name="그룹 2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27" name="직사각형 2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1056079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75BFB292-3605-4464-AE9D-68CC3BD85FCC}"/>
              </a:ext>
            </a:extLst>
          </p:cNvPr>
          <p:cNvSpPr/>
          <p:nvPr/>
        </p:nvSpPr>
        <p:spPr>
          <a:xfrm>
            <a:off x="546895" y="1468251"/>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hoạch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án</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3" name="그룹 12">
            <a:extLst>
              <a:ext uri="{FF2B5EF4-FFF2-40B4-BE49-F238E27FC236}">
                <a16:creationId xmlns:a16="http://schemas.microsoft.com/office/drawing/2014/main" id="{D00AF0DE-922A-41AF-BB7E-E5363CC88561}"/>
              </a:ext>
            </a:extLst>
          </p:cNvPr>
          <p:cNvGrpSpPr/>
          <p:nvPr/>
        </p:nvGrpSpPr>
        <p:grpSpPr>
          <a:xfrm>
            <a:off x="558800" y="2038262"/>
            <a:ext cx="8785225" cy="215444"/>
            <a:chOff x="1027113" y="2045625"/>
            <a:chExt cx="8785225" cy="215444"/>
          </a:xfrm>
        </p:grpSpPr>
        <p:sp>
          <p:nvSpPr>
            <p:cNvPr id="14" name="직사각형 13">
              <a:extLst>
                <a:ext uri="{FF2B5EF4-FFF2-40B4-BE49-F238E27FC236}">
                  <a16:creationId xmlns:a16="http://schemas.microsoft.com/office/drawing/2014/main" id="{A1A97AFD-EC08-4F9E-A058-91AB42146FB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CC9C0DB0-AA42-407C-AEB0-74B3F05D9D8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Bốn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kiểu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dự</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án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aphicFrame>
        <p:nvGraphicFramePr>
          <p:cNvPr id="18" name="표 17">
            <a:extLst>
              <a:ext uri="{FF2B5EF4-FFF2-40B4-BE49-F238E27FC236}">
                <a16:creationId xmlns:a16="http://schemas.microsoft.com/office/drawing/2014/main" id="{185D7CF2-5764-4CB3-8445-FA8FF766E173}"/>
              </a:ext>
            </a:extLst>
          </p:cNvPr>
          <p:cNvGraphicFramePr>
            <a:graphicFrameLocks noGrp="1"/>
          </p:cNvGraphicFramePr>
          <p:nvPr>
            <p:extLst>
              <p:ext uri="{D42A27DB-BD31-4B8C-83A1-F6EECF244321}">
                <p14:modId xmlns:p14="http://schemas.microsoft.com/office/powerpoint/2010/main" val="1548417952"/>
              </p:ext>
            </p:extLst>
          </p:nvPr>
        </p:nvGraphicFramePr>
        <p:xfrm>
          <a:off x="2363453" y="3336724"/>
          <a:ext cx="5780439" cy="1002027"/>
        </p:xfrm>
        <a:graphic>
          <a:graphicData uri="http://schemas.openxmlformats.org/drawingml/2006/table">
            <a:tbl>
              <a:tblPr firstRow="1" bandRow="1">
                <a:tableStyleId>{5940675A-B579-460E-94D1-54222C63F5DA}</a:tableStyleId>
              </a:tblPr>
              <a:tblGrid>
                <a:gridCol w="1926813">
                  <a:extLst>
                    <a:ext uri="{9D8B030D-6E8A-4147-A177-3AD203B41FA5}">
                      <a16:colId xmlns:a16="http://schemas.microsoft.com/office/drawing/2014/main" val="654648398"/>
                    </a:ext>
                  </a:extLst>
                </a:gridCol>
                <a:gridCol w="1926813">
                  <a:extLst>
                    <a:ext uri="{9D8B030D-6E8A-4147-A177-3AD203B41FA5}">
                      <a16:colId xmlns:a16="http://schemas.microsoft.com/office/drawing/2014/main" val="1286210499"/>
                    </a:ext>
                  </a:extLst>
                </a:gridCol>
                <a:gridCol w="1926813">
                  <a:extLst>
                    <a:ext uri="{9D8B030D-6E8A-4147-A177-3AD203B41FA5}">
                      <a16:colId xmlns:a16="http://schemas.microsoft.com/office/drawing/2014/main" val="1984230867"/>
                    </a:ext>
                  </a:extLst>
                </a:gridCol>
              </a:tblGrid>
              <a:tr h="334009">
                <a:tc>
                  <a:txBody>
                    <a:bodyPr/>
                    <a:lstStyle/>
                    <a:p>
                      <a:pPr algn="ctr" latinLnBrk="1"/>
                      <a:endParaRPr lang="ko-KR" altLang="en-US" sz="1400" b="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400" b="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Đã</a:t>
                      </a:r>
                      <a:r>
                        <a:rPr lang="en-US" altLang="ko-KR" sz="1400" b="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 </a:t>
                      </a:r>
                      <a:r>
                        <a:rPr lang="en-US" altLang="ko-KR" sz="1400" b="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biết</a:t>
                      </a:r>
                      <a:endParaRPr lang="ko-KR" altLang="en-US" sz="1400" b="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400" b="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Chưa</a:t>
                      </a:r>
                      <a:r>
                        <a:rPr lang="en-US" altLang="ko-KR" sz="1400" b="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 </a:t>
                      </a:r>
                      <a:r>
                        <a:rPr lang="en-US" altLang="ko-KR" sz="1400" b="0" baseline="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rPr>
                        <a:t>biết</a:t>
                      </a:r>
                      <a:endParaRPr lang="ko-KR" altLang="en-US" sz="1400" b="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06616365"/>
                  </a:ext>
                </a:extLst>
              </a:tr>
              <a:tr h="334009">
                <a:tc>
                  <a:txBody>
                    <a:bodyPr/>
                    <a:lstStyle/>
                    <a:p>
                      <a:pPr marL="0" algn="ctr" defTabSz="914400" rtl="0" eaLnBrk="1" latinLnBrk="1"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Đã</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biết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Tối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ưu</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hóa</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Hiểu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biết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0150697"/>
                  </a:ext>
                </a:extLst>
              </a:tr>
              <a:tr h="334009">
                <a:tc>
                  <a:txBody>
                    <a:bodyPr/>
                    <a:lstStyle/>
                    <a:p>
                      <a:pPr marL="0" algn="ctr" defTabSz="914400" rtl="0" eaLnBrk="1" latinLnBrk="1"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Chưa</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biết</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Giải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pháp</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Tìm</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kiếm</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06229088"/>
                  </a:ext>
                </a:extLst>
              </a:tr>
            </a:tbl>
          </a:graphicData>
        </a:graphic>
      </p:graphicFrame>
      <p:sp>
        <p:nvSpPr>
          <p:cNvPr id="19" name="TextBox 18">
            <a:extLst>
              <a:ext uri="{FF2B5EF4-FFF2-40B4-BE49-F238E27FC236}">
                <a16:creationId xmlns:a16="http://schemas.microsoft.com/office/drawing/2014/main" id="{C0AAF1FA-B705-4164-AAA6-D6A4840F084A}"/>
              </a:ext>
            </a:extLst>
          </p:cNvPr>
          <p:cNvSpPr txBox="1"/>
          <p:nvPr/>
        </p:nvSpPr>
        <p:spPr>
          <a:xfrm>
            <a:off x="5586526" y="2955795"/>
            <a:ext cx="1250343" cy="276999"/>
          </a:xfrm>
          <a:prstGeom prst="rect">
            <a:avLst/>
          </a:prstGeom>
          <a:noFill/>
        </p:spPr>
        <p:txBody>
          <a:bodyPr wrap="none" lIns="0" tIns="0" rIns="0" bIns="0" rtlCol="0">
            <a:spAutoFit/>
          </a:bodyPr>
          <a:lstStyle/>
          <a:p>
            <a:pPr algn="ctr"/>
            <a:r>
              <a:rPr lang="en-US" dirty="0" err="1">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Phải</a:t>
            </a:r>
            <a:r>
              <a:rPr lang="en-US"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 </a:t>
            </a:r>
            <a:r>
              <a:rPr lang="en-US" dirty="0" err="1">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làm</a:t>
            </a:r>
            <a:r>
              <a:rPr lang="en-US"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 </a:t>
            </a:r>
            <a:r>
              <a:rPr lang="en-US" dirty="0" err="1">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gì</a:t>
            </a:r>
            <a:r>
              <a:rPr lang="en-US"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a:t>
            </a:r>
          </a:p>
        </p:txBody>
      </p:sp>
      <p:sp>
        <p:nvSpPr>
          <p:cNvPr id="20" name="TextBox 19">
            <a:extLst>
              <a:ext uri="{FF2B5EF4-FFF2-40B4-BE49-F238E27FC236}">
                <a16:creationId xmlns:a16="http://schemas.microsoft.com/office/drawing/2014/main" id="{18B045B4-94D4-493B-A135-5E3266C8BA3A}"/>
              </a:ext>
            </a:extLst>
          </p:cNvPr>
          <p:cNvSpPr txBox="1"/>
          <p:nvPr/>
        </p:nvSpPr>
        <p:spPr>
          <a:xfrm>
            <a:off x="450000" y="3784753"/>
            <a:ext cx="2058714" cy="553998"/>
          </a:xfrm>
          <a:prstGeom prst="rect">
            <a:avLst/>
          </a:prstGeom>
          <a:noFill/>
        </p:spPr>
        <p:txBody>
          <a:bodyPr wrap="square" lIns="0" tIns="0" rIns="0" bIns="0" rtlCol="0">
            <a:spAutoFit/>
          </a:bodyPr>
          <a:lstStyle/>
          <a:p>
            <a:pPr algn="ctr"/>
            <a:r>
              <a:rPr lang="en-US" dirty="0" err="1">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Phải</a:t>
            </a:r>
            <a:r>
              <a:rPr lang="en-US"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 </a:t>
            </a:r>
            <a:r>
              <a:rPr lang="en-US" dirty="0" err="1">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làm</a:t>
            </a:r>
            <a:r>
              <a:rPr lang="en-US"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 </a:t>
            </a:r>
          </a:p>
          <a:p>
            <a:pPr algn="ctr"/>
            <a:r>
              <a:rPr lang="en-US" dirty="0" err="1">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như</a:t>
            </a:r>
            <a:r>
              <a:rPr lang="en-US"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 </a:t>
            </a:r>
            <a:r>
              <a:rPr lang="en-US" dirty="0" err="1">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thế</a:t>
            </a:r>
            <a:r>
              <a:rPr lang="en-US"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 </a:t>
            </a:r>
            <a:r>
              <a:rPr lang="en-US" dirty="0" err="1">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nào</a:t>
            </a:r>
            <a:r>
              <a:rPr lang="en-US"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a:t>
            </a: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prstClr val="white"/>
                  </a:solidFill>
                  <a:latin typeface="iCiel Samsung Sharp Sans Medium" pitchFamily="2" charset="0"/>
                  <a:cs typeface="iCiel Samsung Sharp Sans Medium" pitchFamily="2" charset="0"/>
                </a:rPr>
                <a:t>1.1. </a:t>
              </a:r>
              <a:r>
                <a:rPr lang="en-US" altLang="ko-KR" dirty="0" err="1">
                  <a:solidFill>
                    <a:prstClr val="white"/>
                  </a:solidFill>
                  <a:latin typeface="iCiel Samsung Sharp Sans Medium" pitchFamily="2" charset="0"/>
                  <a:cs typeface="iCiel Samsung Sharp Sans Medium" pitchFamily="2" charset="0"/>
                </a:rPr>
                <a:t>Lập</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hoạch</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Dự</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án</a:t>
              </a:r>
              <a:endParaRPr lang="en-US" altLang="ko-KR" dirty="0">
                <a:solidFill>
                  <a:prstClr val="white"/>
                </a:solidFill>
                <a:latin typeface="iCiel Samsung Sharp Sans Medium" pitchFamily="2" charset="0"/>
                <a:cs typeface="iCiel Samsung Sharp Sans Medium" pitchFamily="2" charset="0"/>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01</a:t>
              </a:r>
            </a:p>
          </p:txBody>
        </p:sp>
      </p:grpSp>
    </p:spTree>
    <p:extLst>
      <p:ext uri="{BB962C8B-B14F-4D97-AF65-F5344CB8AC3E}">
        <p14:creationId xmlns:p14="http://schemas.microsoft.com/office/powerpoint/2010/main" val="27555986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56919287-9ABB-46BA-AC78-E9C3A1FC757F}"/>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FBFAA9FC-D66A-4A47-B7A5-14DE14FAA9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57E7FFA-8C9B-46C7-89A1-8D0EB847370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tượng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đại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45" name="Rectangle 12">
            <a:extLst>
              <a:ext uri="{FF2B5EF4-FFF2-40B4-BE49-F238E27FC236}">
                <a16:creationId xmlns:a16="http://schemas.microsoft.com/office/drawing/2014/main" id="{8207513F-6795-469E-BE8A-9E0C3E1C4B98}"/>
              </a:ext>
            </a:extLst>
          </p:cNvPr>
          <p:cNvSpPr/>
          <p:nvPr/>
        </p:nvSpPr>
        <p:spPr>
          <a:xfrm>
            <a:off x="710973" y="2318526"/>
            <a:ext cx="8630057" cy="3459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nghĩa</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Đối tượng đại diện là một người giả định đại diện cho một kiểu người sử dụng một sản phẩm hoặc dịch vụ và dựa trên dữ liệu thu được từ các cuộc khảo sát.</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chúng ta tạo một đối tượng đại diện để tìm ra giải pháp và suy nghĩ từ góc nhìn của khách hàng, cũng như tạo sự đồng thuận, đối tượng đại diện được tạo ra trong quá trình phân tích sẽ là công cụ để xác định nhu cầu thật sự của khách hàng. Nếu thực sự hiểu và đồng cảm với đối tượng đại diện mà chúng ta đã tạo ra thì giải pháp của chúng ta sẽ là một giải pháp bền vững và cần thiết cho thế giới.</a:t>
            </a:r>
          </a:p>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Những điều cần cân nhắc khi tạo đối tượng đại diện</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Bằng cách sử dụng nghiên cứu, chúng ta dự đoán sát nhất cách ứng xử của con người trong một tình huống và môi trường cụ thể. Bạn không cần phải nêu ra một khảo sát thực tế mà chỉ cần giới thiệu một người bạn thân, vẽ một đối tượng đại diện với một cá tính riêng biệt.</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Đừng lo nếu bạn thấy đối tượng đại diện không cân xứng. Đối tượng đại diện của bạn không nhất thiết phải là một đối tượng đại diện chung chung. Bạn có thể vẽ đối tượng đại diện theo các đặc điểm riêng, hơi thái quá cũng được.</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12" name="직사각형 11">
            <a:extLst>
              <a:ext uri="{FF2B5EF4-FFF2-40B4-BE49-F238E27FC236}">
                <a16:creationId xmlns:a16="http://schemas.microsoft.com/office/drawing/2014/main" id="{B1118A49-6DD4-4007-9EAA-7C804299406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Phân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tích</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1657618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56919287-9ABB-46BA-AC78-E9C3A1FC757F}"/>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FBFAA9FC-D66A-4A47-B7A5-14DE14FAA9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57E7FFA-8C9B-46C7-89A1-8D0EB847370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tượng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đại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45" name="Rectangle 12">
            <a:extLst>
              <a:ext uri="{FF2B5EF4-FFF2-40B4-BE49-F238E27FC236}">
                <a16:creationId xmlns:a16="http://schemas.microsoft.com/office/drawing/2014/main" id="{8207513F-6795-469E-BE8A-9E0C3E1C4B98}"/>
              </a:ext>
            </a:extLst>
          </p:cNvPr>
          <p:cNvSpPr/>
          <p:nvPr/>
        </p:nvSpPr>
        <p:spPr>
          <a:xfrm>
            <a:off x="710973" y="2318525"/>
            <a:ext cx="8630057" cy="1048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tin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nhân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Sẽ dễ hình dung hơn nếu bạn tạo các yếu tố khách quan mô tả đối tượng đại diện như tuổi, giới tính và nghề nghiệp. Bằng cách phân chia đối tượng đại diện với những thông tin cơ bản này, bạn sẽ thấy rõ đối tượng đại diện đại diện cho nhóm người nào.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9" name="직사각형 2">
            <a:extLst>
              <a:ext uri="{FF2B5EF4-FFF2-40B4-BE49-F238E27FC236}">
                <a16:creationId xmlns:a16="http://schemas.microsoft.com/office/drawing/2014/main" id="{123E63DA-1F5C-437B-909D-75045B533D7D}"/>
              </a:ext>
            </a:extLst>
          </p:cNvPr>
          <p:cNvSpPr/>
          <p:nvPr/>
        </p:nvSpPr>
        <p:spPr>
          <a:xfrm>
            <a:off x="1353503" y="3470168"/>
            <a:ext cx="7800657" cy="1555673"/>
          </a:xfrm>
          <a:prstGeom prst="rect">
            <a:avLst/>
          </a:prstGeom>
          <a:solidFill>
            <a:schemeClr val="bg1"/>
          </a:solidFill>
          <a:ln>
            <a:solidFill>
              <a:srgbClr val="1428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err="1">
                <a:solidFill>
                  <a:srgbClr val="1428A0"/>
                </a:solidFill>
                <a:latin typeface="SamsungOne-400" panose="020B0503030303020204" pitchFamily="34" charset="0"/>
                <a:ea typeface="SamsungOne-400" panose="020B0503030303020204" pitchFamily="34" charset="0"/>
              </a:rPr>
              <a:t>Tôi</a:t>
            </a:r>
            <a:r>
              <a:rPr lang="ko-KR" altLang="en-US" sz="1400" dirty="0">
                <a:solidFill>
                  <a:srgbClr val="1428A0"/>
                </a:solidFill>
                <a:latin typeface="SamsungOne-400" panose="020B0503030303020204" pitchFamily="34" charset="0"/>
              </a:rPr>
              <a:t> </a:t>
            </a:r>
            <a:r>
              <a:rPr lang="en-US" altLang="ko-KR" sz="1400" dirty="0">
                <a:solidFill>
                  <a:srgbClr val="1428A0"/>
                </a:solidFill>
                <a:latin typeface="SamsungOne-400" panose="020B0503030303020204" pitchFamily="34" charset="0"/>
                <a:ea typeface="SamsungOne-400" panose="020B0503030303020204" pitchFamily="34" charset="0"/>
              </a:rPr>
              <a:t>_____ </a:t>
            </a:r>
            <a:r>
              <a:rPr lang="en-US" altLang="ko-KR" sz="1400" dirty="0" err="1">
                <a:solidFill>
                  <a:srgbClr val="1428A0"/>
                </a:solidFill>
                <a:latin typeface="SamsungOne-400" panose="020B0503030303020204" pitchFamily="34" charset="0"/>
                <a:ea typeface="SamsungOne-400" panose="020B0503030303020204" pitchFamily="34" charset="0"/>
              </a:rPr>
              <a:t>tuổi</a:t>
            </a:r>
            <a:r>
              <a:rPr lang="en-US" altLang="ko-KR" sz="1400" dirty="0">
                <a:solidFill>
                  <a:srgbClr val="1428A0"/>
                </a:solidFill>
                <a:latin typeface="SamsungOne-400" panose="020B0503030303020204" pitchFamily="34" charset="0"/>
                <a:ea typeface="SamsungOne-400" panose="020B0503030303020204" pitchFamily="34" charset="0"/>
              </a:rPr>
              <a:t>.</a:t>
            </a:r>
          </a:p>
          <a:p>
            <a:r>
              <a:rPr lang="en-US" altLang="ko-KR" sz="1400" dirty="0" err="1">
                <a:solidFill>
                  <a:srgbClr val="1428A0"/>
                </a:solidFill>
                <a:latin typeface="SamsungOne-400" panose="020B0503030303020204" pitchFamily="34" charset="0"/>
                <a:ea typeface="SamsungOne-400" panose="020B0503030303020204" pitchFamily="34" charset="0"/>
              </a:rPr>
              <a:t>Công</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việc</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của</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tôi</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là</a:t>
            </a:r>
            <a:r>
              <a:rPr lang="en-US" altLang="ko-KR" sz="1400" dirty="0">
                <a:solidFill>
                  <a:srgbClr val="1428A0"/>
                </a:solidFill>
                <a:latin typeface="SamsungOne-400" panose="020B0503030303020204" pitchFamily="34" charset="0"/>
                <a:ea typeface="SamsungOne-400" panose="020B0503030303020204" pitchFamily="34" charset="0"/>
              </a:rPr>
              <a:t>________________, </a:t>
            </a:r>
            <a:r>
              <a:rPr lang="en-US" altLang="ko-KR" sz="1400" dirty="0" err="1">
                <a:solidFill>
                  <a:srgbClr val="1428A0"/>
                </a:solidFill>
                <a:latin typeface="SamsungOne-400" panose="020B0503030303020204" pitchFamily="34" charset="0"/>
                <a:ea typeface="SamsungOne-400" panose="020B0503030303020204" pitchFamily="34" charset="0"/>
              </a:rPr>
              <a:t>và</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việc</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tôi</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làm</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là</a:t>
            </a:r>
            <a:r>
              <a:rPr lang="en-US" altLang="ko-KR" sz="1400" dirty="0">
                <a:solidFill>
                  <a:srgbClr val="1428A0"/>
                </a:solidFill>
                <a:latin typeface="SamsungOne-400" panose="020B0503030303020204" pitchFamily="34" charset="0"/>
                <a:ea typeface="SamsungOne-400" panose="020B0503030303020204" pitchFamily="34" charset="0"/>
              </a:rPr>
              <a:t>___________________.</a:t>
            </a:r>
            <a:endParaRPr lang="ko-KR" altLang="en-US" sz="1400" dirty="0">
              <a:solidFill>
                <a:srgbClr val="1428A0"/>
              </a:solidFill>
              <a:latin typeface="SamsungOne-400" panose="020B0503030303020204" pitchFamily="34" charset="0"/>
            </a:endParaRP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14" name="직사각형 13">
            <a:extLst>
              <a:ext uri="{FF2B5EF4-FFF2-40B4-BE49-F238E27FC236}">
                <a16:creationId xmlns:a16="http://schemas.microsoft.com/office/drawing/2014/main" id="{B1118A49-6DD4-4007-9EAA-7C804299406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Phân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tích</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3281179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56919287-9ABB-46BA-AC78-E9C3A1FC757F}"/>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FBFAA9FC-D66A-4A47-B7A5-14DE14FAA9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57E7FFA-8C9B-46C7-89A1-8D0EB847370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tượng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đại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45" name="Rectangle 12">
            <a:extLst>
              <a:ext uri="{FF2B5EF4-FFF2-40B4-BE49-F238E27FC236}">
                <a16:creationId xmlns:a16="http://schemas.microsoft.com/office/drawing/2014/main" id="{8207513F-6795-469E-BE8A-9E0C3E1C4B98}"/>
              </a:ext>
            </a:extLst>
          </p:cNvPr>
          <p:cNvSpPr/>
          <p:nvPr/>
        </p:nvSpPr>
        <p:spPr>
          <a:xfrm>
            <a:off x="710973" y="2318727"/>
            <a:ext cx="8630057" cy="3259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xúc</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Chúng ta sẽ gặp kiểu người nào, cần mang gì theo, trong môi trường nào? </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Bằng cách nhìn vào cuộc sống của đối tượng đại diện thông qua các tầng lớp xã hội, nhu yếu phẩm và môi trường chính, chúng ta có thể xác định cụ thể họ muốn gì trong môi trường nào, và cần cân nhắc những yếu tố nào để giải pháp có ý nghĩa và được sử dụng để phát triển trong tương lai.</a:t>
            </a:r>
          </a:p>
          <a:p>
            <a:pPr marL="1096634" lvl="2"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Tầng lớp xã hội: Đối tượng đại diện sống cùng, nói chuyện và chia sẻ suy nghĩ với kiểu người nào? Hãy nghĩ đến những người xung quanh đối tượng đại diện đó, và lý do họ ở bên đối tượng đại diện.</a:t>
            </a:r>
          </a:p>
          <a:p>
            <a:pPr marL="1096634" lvl="2"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Nhu yếu phẩm: Đồ vật nào quan trọng với đối tượng đại diện hoặc luôn được đối tượng đại diện mang theo? Trong khi tìm hiểu về nhu yếu phẩm, hãy nghĩ đến lý do tại sao chúng lại cần thiết cho đối tượng đại diện.</a:t>
            </a:r>
          </a:p>
          <a:p>
            <a:pPr marL="1096634" lvl="2"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Môi trường chính: Đối tượng đại diện thường dành thời gian của mình ở đâu? Hãy nghĩ đến tất cả, từ môi trường vật lý như trường học, cửa hàng, ngân hàng và bến xe buýt, cũng như môi trường số như trang web, trang SNS và ứng dụng di động.</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12" name="직사각형 11">
            <a:extLst>
              <a:ext uri="{FF2B5EF4-FFF2-40B4-BE49-F238E27FC236}">
                <a16:creationId xmlns:a16="http://schemas.microsoft.com/office/drawing/2014/main" id="{B1118A49-6DD4-4007-9EAA-7C804299406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Phân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tích</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24600915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56919287-9ABB-46BA-AC78-E9C3A1FC757F}"/>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FBFAA9FC-D66A-4A47-B7A5-14DE14FAA9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57E7FFA-8C9B-46C7-89A1-8D0EB847370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tượng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đại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45" name="Rectangle 12">
            <a:extLst>
              <a:ext uri="{FF2B5EF4-FFF2-40B4-BE49-F238E27FC236}">
                <a16:creationId xmlns:a16="http://schemas.microsoft.com/office/drawing/2014/main" id="{8207513F-6795-469E-BE8A-9E0C3E1C4B98}"/>
              </a:ext>
            </a:extLst>
          </p:cNvPr>
          <p:cNvSpPr/>
          <p:nvPr/>
        </p:nvSpPr>
        <p:spPr>
          <a:xfrm>
            <a:off x="710973" y="2318525"/>
            <a:ext cx="8630057" cy="2258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3.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Dựa trên kết quả khảo sát, hãy xác định “giá trị” mà khách hàng cho là có ý nghĩa. Điều gì là quan trọng nhất với họ? Điều gì làm cho họ hạnh phúc? Bạn có muốn duy trì điều gì không? </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Dựa trên những câu hỏi sau, hãy tìm ra giá trị cốt lõi mà đối tượng đại diện của chúng ta có.</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giải quyết vấn đề đúng hướng, việc tìm ra giá trị cốt lõi mà đối tượng đại diện cho là có ý nghĩa là vô cùng quan trọng.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08" indent="-182508">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08" indent="-182508">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0" name="직사각형 11">
            <a:extLst>
              <a:ext uri="{FF2B5EF4-FFF2-40B4-BE49-F238E27FC236}">
                <a16:creationId xmlns:a16="http://schemas.microsoft.com/office/drawing/2014/main" id="{0F14CA93-FF0C-4007-8F8C-F62ED62032CE}"/>
              </a:ext>
            </a:extLst>
          </p:cNvPr>
          <p:cNvSpPr/>
          <p:nvPr/>
        </p:nvSpPr>
        <p:spPr>
          <a:xfrm>
            <a:off x="1328841" y="4287493"/>
            <a:ext cx="7906385" cy="1353005"/>
          </a:xfrm>
          <a:prstGeom prst="rect">
            <a:avLst/>
          </a:prstGeom>
          <a:solidFill>
            <a:schemeClr val="bg1"/>
          </a:solidFill>
          <a:ln>
            <a:solidFill>
              <a:srgbClr val="1428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err="1">
                <a:solidFill>
                  <a:srgbClr val="1428A0"/>
                </a:solidFill>
                <a:latin typeface="SamsungOne-400" panose="020B0503030303020204" pitchFamily="34" charset="0"/>
                <a:ea typeface="SamsungOne-400" panose="020B0503030303020204" pitchFamily="34" charset="0"/>
              </a:rPr>
              <a:t>Điều</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khiến</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tôi</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thích</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thú</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là</a:t>
            </a:r>
            <a:r>
              <a:rPr lang="en-US" altLang="ko-KR" sz="1400" dirty="0">
                <a:solidFill>
                  <a:srgbClr val="1428A0"/>
                </a:solidFill>
                <a:latin typeface="SamsungOne-400" panose="020B0503030303020204" pitchFamily="34" charset="0"/>
                <a:ea typeface="SamsungOne-400" panose="020B0503030303020204" pitchFamily="34" charset="0"/>
              </a:rPr>
              <a:t>_______________________________________ .</a:t>
            </a:r>
          </a:p>
          <a:p>
            <a:r>
              <a:rPr lang="en-US" altLang="ko-KR" sz="1400" dirty="0" err="1">
                <a:solidFill>
                  <a:srgbClr val="1428A0"/>
                </a:solidFill>
                <a:latin typeface="SamsungOne-400" panose="020B0503030303020204" pitchFamily="34" charset="0"/>
                <a:ea typeface="SamsungOne-400" panose="020B0503030303020204" pitchFamily="34" charset="0"/>
              </a:rPr>
              <a:t>Điều</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tôi</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nghĩ</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là</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quan</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trọng</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với</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tôi</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là</a:t>
            </a:r>
            <a:r>
              <a:rPr lang="en-US" altLang="ko-KR" sz="1400" dirty="0">
                <a:solidFill>
                  <a:srgbClr val="1428A0"/>
                </a:solidFill>
                <a:latin typeface="SamsungOne-400" panose="020B0503030303020204" pitchFamily="34" charset="0"/>
                <a:ea typeface="SamsungOne-400" panose="020B0503030303020204" pitchFamily="34" charset="0"/>
              </a:rPr>
              <a:t>____________________________________ .</a:t>
            </a:r>
          </a:p>
          <a:p>
            <a:r>
              <a:rPr lang="en-US" altLang="ko-KR" sz="1400" dirty="0" err="1">
                <a:solidFill>
                  <a:srgbClr val="1428A0"/>
                </a:solidFill>
                <a:latin typeface="SamsungOne-400" panose="020B0503030303020204" pitchFamily="34" charset="0"/>
                <a:ea typeface="SamsungOne-400" panose="020B0503030303020204" pitchFamily="34" charset="0"/>
              </a:rPr>
              <a:t>Điều</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khiến</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tôi</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rất</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ghét</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là</a:t>
            </a:r>
            <a:r>
              <a:rPr lang="en-US" altLang="ko-KR" sz="1400" dirty="0">
                <a:solidFill>
                  <a:srgbClr val="1428A0"/>
                </a:solidFill>
                <a:latin typeface="SamsungOne-400" panose="020B0503030303020204" pitchFamily="34" charset="0"/>
                <a:ea typeface="SamsungOne-400" panose="020B0503030303020204" pitchFamily="34" charset="0"/>
              </a:rPr>
              <a:t>______________________________________ .</a:t>
            </a:r>
          </a:p>
          <a:p>
            <a:r>
              <a:rPr lang="en-US" altLang="ko-KR" sz="1400" dirty="0" err="1">
                <a:solidFill>
                  <a:srgbClr val="1428A0"/>
                </a:solidFill>
                <a:latin typeface="SamsungOne-400" panose="020B0503030303020204" pitchFamily="34" charset="0"/>
                <a:ea typeface="SamsungOne-400" panose="020B0503030303020204" pitchFamily="34" charset="0"/>
              </a:rPr>
              <a:t>Mục</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tiêu</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của</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tôi</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là</a:t>
            </a:r>
            <a:r>
              <a:rPr lang="en-US" altLang="ko-KR" sz="1400" dirty="0">
                <a:solidFill>
                  <a:srgbClr val="1428A0"/>
                </a:solidFill>
                <a:latin typeface="SamsungOne-400" panose="020B0503030303020204" pitchFamily="34" charset="0"/>
                <a:ea typeface="SamsungOne-400" panose="020B0503030303020204" pitchFamily="34" charset="0"/>
              </a:rPr>
              <a:t>______________________________________________ .</a:t>
            </a:r>
            <a:endParaRPr lang="ko-KR" altLang="en-US" sz="1400" dirty="0">
              <a:solidFill>
                <a:srgbClr val="1428A0"/>
              </a:solidFill>
              <a:latin typeface="SamsungOne-400" panose="020B0503030303020204" pitchFamily="34" charset="0"/>
              <a:ea typeface="맑은 고딕" panose="020B0503020000020004" pitchFamily="50" charset="-127"/>
            </a:endParaRP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14" name="직사각형 13">
            <a:extLst>
              <a:ext uri="{FF2B5EF4-FFF2-40B4-BE49-F238E27FC236}">
                <a16:creationId xmlns:a16="http://schemas.microsoft.com/office/drawing/2014/main" id="{B1118A49-6DD4-4007-9EAA-7C804299406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Phân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tích</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29495844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56919287-9ABB-46BA-AC78-E9C3A1FC757F}"/>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FBFAA9FC-D66A-4A47-B7A5-14DE14FAA9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57E7FFA-8C9B-46C7-89A1-8D0EB847370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tượng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đại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45" name="Rectangle 12">
            <a:extLst>
              <a:ext uri="{FF2B5EF4-FFF2-40B4-BE49-F238E27FC236}">
                <a16:creationId xmlns:a16="http://schemas.microsoft.com/office/drawing/2014/main" id="{8207513F-6795-469E-BE8A-9E0C3E1C4B98}"/>
              </a:ext>
            </a:extLst>
          </p:cNvPr>
          <p:cNvSpPr/>
          <p:nvPr/>
        </p:nvSpPr>
        <p:spPr>
          <a:xfrm>
            <a:off x="710973" y="2318525"/>
            <a:ext cx="8630057" cy="1453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4.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vi</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Mô tả các hành động thể hiện giá trị cốt lõi của đối tượng đại diện.</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Trong tình cảnh khó khăn, mỗi người sẽ thể hiện một hành vi khác nhau tùy theo giá trị của họ. </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Hãy xem xét và liệt kê những hành vi liên quan trực tiếp hoặc gián tiếp đến vấn đề và thể hiện rõ nhất suy nghĩ của đối tượng đại diện.</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12" name="직사각형 11">
            <a:extLst>
              <a:ext uri="{FF2B5EF4-FFF2-40B4-BE49-F238E27FC236}">
                <a16:creationId xmlns:a16="http://schemas.microsoft.com/office/drawing/2014/main" id="{B1118A49-6DD4-4007-9EAA-7C804299406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Phân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tích</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39984688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56919287-9ABB-46BA-AC78-E9C3A1FC757F}"/>
              </a:ext>
            </a:extLst>
          </p:cNvPr>
          <p:cNvGrpSpPr/>
          <p:nvPr/>
        </p:nvGrpSpPr>
        <p:grpSpPr>
          <a:xfrm>
            <a:off x="560209" y="2044065"/>
            <a:ext cx="8782409" cy="215375"/>
            <a:chOff x="1027113" y="2045625"/>
            <a:chExt cx="8785225" cy="215444"/>
          </a:xfrm>
        </p:grpSpPr>
        <p:sp>
          <p:nvSpPr>
            <p:cNvPr id="22" name="직사각형 21">
              <a:extLst>
                <a:ext uri="{FF2B5EF4-FFF2-40B4-BE49-F238E27FC236}">
                  <a16:creationId xmlns:a16="http://schemas.microsoft.com/office/drawing/2014/main" id="{FBFAA9FC-D66A-4A47-B7A5-14DE14FAA9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57E7FFA-8C9B-46C7-89A1-8D0EB847370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tượng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đại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45" name="Rectangle 12">
            <a:extLst>
              <a:ext uri="{FF2B5EF4-FFF2-40B4-BE49-F238E27FC236}">
                <a16:creationId xmlns:a16="http://schemas.microsoft.com/office/drawing/2014/main" id="{8207513F-6795-469E-BE8A-9E0C3E1C4B98}"/>
              </a:ext>
            </a:extLst>
          </p:cNvPr>
          <p:cNvSpPr/>
          <p:nvPr/>
        </p:nvSpPr>
        <p:spPr>
          <a:xfrm>
            <a:off x="710973" y="2316798"/>
            <a:ext cx="8630057" cy="2258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5.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muốn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Mô tả mong muốn của khách hàng theo giá trị cốt lõi và hành vi của họ.</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Bằng cách tìm hiểu rõ mong muốn của khách hàng và viết về mong muốn đó, ta có thể đặt ra hướng giải pháp để phát triển sau này.</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Những bất tiện mà đối tượng đại diện cảm thấy là gì, và bạn muốn giải quyết chúng theo hướng nào?</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Đầu tiên là phải giải quyết điều gì? Có thể cải thiện điều gì?</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Tìm hiểu mong muốn mà bạn đã mô tả theo suy nghĩ của đối tượng đại diện và hãy nghĩ đến những ưu tiên của họ.</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12" name="직사각형 11">
            <a:extLst>
              <a:ext uri="{FF2B5EF4-FFF2-40B4-BE49-F238E27FC236}">
                <a16:creationId xmlns:a16="http://schemas.microsoft.com/office/drawing/2014/main" id="{B1118A49-6DD4-4007-9EAA-7C804299406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Phân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tích</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38954786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56919287-9ABB-46BA-AC78-E9C3A1FC757F}"/>
              </a:ext>
            </a:extLst>
          </p:cNvPr>
          <p:cNvGrpSpPr/>
          <p:nvPr/>
        </p:nvGrpSpPr>
        <p:grpSpPr>
          <a:xfrm>
            <a:off x="560209" y="2040463"/>
            <a:ext cx="8782409" cy="215375"/>
            <a:chOff x="1027113" y="2045625"/>
            <a:chExt cx="8785225" cy="215444"/>
          </a:xfrm>
        </p:grpSpPr>
        <p:sp>
          <p:nvSpPr>
            <p:cNvPr id="22" name="직사각형 21">
              <a:extLst>
                <a:ext uri="{FF2B5EF4-FFF2-40B4-BE49-F238E27FC236}">
                  <a16:creationId xmlns:a16="http://schemas.microsoft.com/office/drawing/2014/main" id="{FBFAA9FC-D66A-4A47-B7A5-14DE14FAA9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57E7FFA-8C9B-46C7-89A1-8D0EB847370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tượng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đại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dụ</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10" name="직사각형 2">
            <a:extLst>
              <a:ext uri="{FF2B5EF4-FFF2-40B4-BE49-F238E27FC236}">
                <a16:creationId xmlns:a16="http://schemas.microsoft.com/office/drawing/2014/main" id="{3DB4A28F-5112-4BD1-A1B8-38458F11F991}"/>
              </a:ext>
            </a:extLst>
          </p:cNvPr>
          <p:cNvSpPr/>
          <p:nvPr/>
        </p:nvSpPr>
        <p:spPr>
          <a:xfrm>
            <a:off x="712560" y="2593901"/>
            <a:ext cx="8344944" cy="1947620"/>
          </a:xfrm>
          <a:prstGeom prst="rect">
            <a:avLst/>
          </a:prstGeom>
          <a:solidFill>
            <a:schemeClr val="bg1"/>
          </a:solidFill>
          <a:ln>
            <a:solidFill>
              <a:srgbClr val="1428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altLang="ko-KR" sz="1400" dirty="0">
                <a:solidFill>
                  <a:srgbClr val="1428A0"/>
                </a:solidFill>
                <a:latin typeface="SamsungOne-400" panose="020B0503030303020204" pitchFamily="34" charset="0"/>
                <a:ea typeface="SamsungOne-400" panose="020B0503030303020204" pitchFamily="34" charset="0"/>
              </a:rPr>
              <a:t>Tôi 55 tuổi.</a:t>
            </a:r>
          </a:p>
          <a:p>
            <a:r>
              <a:rPr lang="vi-VN" altLang="ko-KR" sz="1400" dirty="0">
                <a:solidFill>
                  <a:srgbClr val="1428A0"/>
                </a:solidFill>
                <a:latin typeface="SamsungOne-400" panose="020B0503030303020204" pitchFamily="34" charset="0"/>
                <a:ea typeface="SamsungOne-400" panose="020B0503030303020204" pitchFamily="34" charset="0"/>
              </a:rPr>
              <a:t>Tôi là một công nhân xây dựng hưởng công nhật, và công việc của tôi là xây nhà ở tại khu vực ngoại thành.</a:t>
            </a:r>
          </a:p>
          <a:p>
            <a:r>
              <a:rPr lang="vi-VN" altLang="ko-KR" sz="1400" dirty="0">
                <a:solidFill>
                  <a:srgbClr val="1428A0"/>
                </a:solidFill>
                <a:latin typeface="SamsungOne-400" panose="020B0503030303020204" pitchFamily="34" charset="0"/>
                <a:ea typeface="SamsungOne-400" panose="020B0503030303020204" pitchFamily="34" charset="0"/>
              </a:rPr>
              <a:t>Điều làm tôi thích thú là phiếu ăn do chính quyền thành phố cung cấp.</a:t>
            </a:r>
          </a:p>
          <a:p>
            <a:r>
              <a:rPr lang="vi-VN" altLang="ko-KR" sz="1400" dirty="0">
                <a:solidFill>
                  <a:srgbClr val="1428A0"/>
                </a:solidFill>
                <a:latin typeface="SamsungOne-400" panose="020B0503030303020204" pitchFamily="34" charset="0"/>
                <a:ea typeface="SamsungOne-400" panose="020B0503030303020204" pitchFamily="34" charset="0"/>
              </a:rPr>
              <a:t>Điều tôi nghĩ là quan trọng đối với tôi là tiết kiệm nhiều tiền nhất có thể vì tôi có thể không có việc làm khi về già.</a:t>
            </a:r>
          </a:p>
          <a:p>
            <a:r>
              <a:rPr lang="vi-VN" altLang="ko-KR" sz="1400" dirty="0">
                <a:solidFill>
                  <a:srgbClr val="1428A0"/>
                </a:solidFill>
                <a:latin typeface="SamsungOne-400" panose="020B0503030303020204" pitchFamily="34" charset="0"/>
                <a:ea typeface="SamsungOne-400" panose="020B0503030303020204" pitchFamily="34" charset="0"/>
              </a:rPr>
              <a:t>Điều tôi rất ghét là gần đây, tình trạng mờ mắt đang ảnh hưởng đến tôi rất nhiều.</a:t>
            </a:r>
          </a:p>
          <a:p>
            <a:r>
              <a:rPr lang="vi-VN" altLang="ko-KR" sz="1400" dirty="0">
                <a:solidFill>
                  <a:srgbClr val="1428A0"/>
                </a:solidFill>
                <a:latin typeface="SamsungOne-400" panose="020B0503030303020204" pitchFamily="34" charset="0"/>
                <a:ea typeface="SamsungOne-400" panose="020B0503030303020204" pitchFamily="34" charset="0"/>
              </a:rPr>
              <a:t>Mục tiêu của tôi là đạt được sự ổn định kinh tế mà không phải lo lắng về sinh kế</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13" name="직사각형 12">
            <a:extLst>
              <a:ext uri="{FF2B5EF4-FFF2-40B4-BE49-F238E27FC236}">
                <a16:creationId xmlns:a16="http://schemas.microsoft.com/office/drawing/2014/main" id="{B1118A49-6DD4-4007-9EAA-7C804299406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Phân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tích</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5825767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56919287-9ABB-46BA-AC78-E9C3A1FC757F}"/>
              </a:ext>
            </a:extLst>
          </p:cNvPr>
          <p:cNvGrpSpPr/>
          <p:nvPr/>
        </p:nvGrpSpPr>
        <p:grpSpPr>
          <a:xfrm>
            <a:off x="560209" y="2038930"/>
            <a:ext cx="8782409" cy="215375"/>
            <a:chOff x="1027113" y="2045625"/>
            <a:chExt cx="8785225" cy="215444"/>
          </a:xfrm>
        </p:grpSpPr>
        <p:sp>
          <p:nvSpPr>
            <p:cNvPr id="22" name="직사각형 21">
              <a:extLst>
                <a:ext uri="{FF2B5EF4-FFF2-40B4-BE49-F238E27FC236}">
                  <a16:creationId xmlns:a16="http://schemas.microsoft.com/office/drawing/2014/main" id="{FBFAA9FC-D66A-4A47-B7A5-14DE14FAA9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57E7FFA-8C9B-46C7-89A1-8D0EB847370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tượng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đại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dụ</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3" name="Group 2">
            <a:extLst>
              <a:ext uri="{FF2B5EF4-FFF2-40B4-BE49-F238E27FC236}">
                <a16:creationId xmlns:a16="http://schemas.microsoft.com/office/drawing/2014/main" id="{8E30CB84-8AEC-42E3-9D9A-2BFE3B3CE084}"/>
              </a:ext>
            </a:extLst>
          </p:cNvPr>
          <p:cNvGrpSpPr/>
          <p:nvPr/>
        </p:nvGrpSpPr>
        <p:grpSpPr>
          <a:xfrm>
            <a:off x="489318" y="2650300"/>
            <a:ext cx="8853300" cy="3388603"/>
            <a:chOff x="489318" y="2701100"/>
            <a:chExt cx="8853300" cy="3388603"/>
          </a:xfrm>
        </p:grpSpPr>
        <p:grpSp>
          <p:nvGrpSpPr>
            <p:cNvPr id="2" name="Group 1">
              <a:extLst>
                <a:ext uri="{FF2B5EF4-FFF2-40B4-BE49-F238E27FC236}">
                  <a16:creationId xmlns:a16="http://schemas.microsoft.com/office/drawing/2014/main" id="{D14F86AD-5E79-4BCE-A8D6-3A84B856C833}"/>
                </a:ext>
              </a:extLst>
            </p:cNvPr>
            <p:cNvGrpSpPr/>
            <p:nvPr/>
          </p:nvGrpSpPr>
          <p:grpSpPr>
            <a:xfrm>
              <a:off x="560209" y="2701100"/>
              <a:ext cx="8782409" cy="3388603"/>
              <a:chOff x="560389" y="1520826"/>
              <a:chExt cx="8785225" cy="4581209"/>
            </a:xfrm>
          </p:grpSpPr>
          <p:sp>
            <p:nvSpPr>
              <p:cNvPr id="11" name="직사각형 51">
                <a:extLst>
                  <a:ext uri="{FF2B5EF4-FFF2-40B4-BE49-F238E27FC236}">
                    <a16:creationId xmlns:a16="http://schemas.microsoft.com/office/drawing/2014/main" id="{FB6DD704-B0B0-4DF3-8615-570AC1E424FD}"/>
                  </a:ext>
                </a:extLst>
              </p:cNvPr>
              <p:cNvSpPr/>
              <p:nvPr/>
            </p:nvSpPr>
            <p:spPr>
              <a:xfrm>
                <a:off x="560389" y="1520826"/>
                <a:ext cx="2684459" cy="84905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ltLang="ko-KR" sz="1200" dirty="0">
                    <a:solidFill>
                      <a:sysClr val="windowText" lastClr="000000"/>
                    </a:solidFill>
                    <a:latin typeface="SamsungOne-400" panose="020B0503030303020204" pitchFamily="34" charset="0"/>
                    <a:ea typeface="SamsungOne-400" panose="020B0503030303020204" pitchFamily="34" charset="0"/>
                  </a:rPr>
                </a:br>
                <a:r>
                  <a:rPr lang="en-US" altLang="ko-KR" sz="1200" dirty="0">
                    <a:solidFill>
                      <a:sysClr val="windowText" lastClr="000000"/>
                    </a:solidFill>
                    <a:latin typeface="SamsungOne-400" panose="020B0503030303020204" pitchFamily="34" charset="0"/>
                    <a:ea typeface="SamsungOne-400" panose="020B0503030303020204" pitchFamily="34" charset="0"/>
                  </a:rPr>
                  <a:t>55 / Nam</a:t>
                </a:r>
                <a:endParaRPr lang="ko-KR" altLang="en-US" sz="1200" dirty="0">
                  <a:solidFill>
                    <a:sysClr val="windowText" lastClr="000000"/>
                  </a:solidFill>
                  <a:latin typeface="SamsungOne-400" panose="020B0503030303020204" pitchFamily="34" charset="0"/>
                  <a:ea typeface="맑은 고딕" panose="020B0503020000020004" pitchFamily="50" charset="-127"/>
                </a:endParaRPr>
              </a:p>
            </p:txBody>
          </p:sp>
          <p:sp>
            <p:nvSpPr>
              <p:cNvPr id="12" name="직사각형 52">
                <a:extLst>
                  <a:ext uri="{FF2B5EF4-FFF2-40B4-BE49-F238E27FC236}">
                    <a16:creationId xmlns:a16="http://schemas.microsoft.com/office/drawing/2014/main" id="{676B93DD-78D8-4F75-9A37-AC567E358726}"/>
                  </a:ext>
                </a:extLst>
              </p:cNvPr>
              <p:cNvSpPr/>
              <p:nvPr/>
            </p:nvSpPr>
            <p:spPr>
              <a:xfrm>
                <a:off x="560389" y="2655965"/>
                <a:ext cx="2684459" cy="84905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ysClr val="windowText" lastClr="000000"/>
                    </a:solidFill>
                    <a:latin typeface="SamsungOne-400" panose="020B0503030303020204" pitchFamily="34" charset="0"/>
                    <a:ea typeface="SamsungOne-400" panose="020B0503030303020204" pitchFamily="34" charset="0"/>
                  </a:rPr>
                  <a:t>Công</a:t>
                </a:r>
                <a:r>
                  <a:rPr lang="en-US" altLang="ko-KR" sz="1100" dirty="0">
                    <a:solidFill>
                      <a:sysClr val="windowText" lastClr="000000"/>
                    </a:solidFill>
                    <a:latin typeface="SamsungOne-400" panose="020B0503030303020204" pitchFamily="34" charset="0"/>
                    <a:ea typeface="SamsungOne-400" panose="020B0503030303020204" pitchFamily="34" charset="0"/>
                  </a:rPr>
                  <a:t> </a:t>
                </a:r>
                <a:r>
                  <a:rPr lang="en-US" altLang="ko-KR" sz="1100" dirty="0" err="1">
                    <a:solidFill>
                      <a:sysClr val="windowText" lastClr="000000"/>
                    </a:solidFill>
                    <a:latin typeface="SamsungOne-400" panose="020B0503030303020204" pitchFamily="34" charset="0"/>
                    <a:ea typeface="SamsungOne-400" panose="020B0503030303020204" pitchFamily="34" charset="0"/>
                  </a:rPr>
                  <a:t>nhân</a:t>
                </a:r>
                <a:r>
                  <a:rPr lang="en-US" altLang="ko-KR" sz="1100" dirty="0">
                    <a:solidFill>
                      <a:sysClr val="windowText" lastClr="000000"/>
                    </a:solidFill>
                    <a:latin typeface="SamsungOne-400" panose="020B0503030303020204" pitchFamily="34" charset="0"/>
                    <a:ea typeface="SamsungOne-400" panose="020B0503030303020204" pitchFamily="34" charset="0"/>
                  </a:rPr>
                  <a:t> </a:t>
                </a:r>
                <a:r>
                  <a:rPr lang="en-US" altLang="ko-KR" sz="1100" dirty="0" err="1">
                    <a:solidFill>
                      <a:sysClr val="windowText" lastClr="000000"/>
                    </a:solidFill>
                    <a:latin typeface="SamsungOne-400" panose="020B0503030303020204" pitchFamily="34" charset="0"/>
                    <a:ea typeface="SamsungOne-400" panose="020B0503030303020204" pitchFamily="34" charset="0"/>
                  </a:rPr>
                  <a:t>xây</a:t>
                </a:r>
                <a:r>
                  <a:rPr lang="en-US" altLang="ko-KR" sz="1100" dirty="0">
                    <a:solidFill>
                      <a:sysClr val="windowText" lastClr="000000"/>
                    </a:solidFill>
                    <a:latin typeface="SamsungOne-400" panose="020B0503030303020204" pitchFamily="34" charset="0"/>
                    <a:ea typeface="SamsungOne-400" panose="020B0503030303020204" pitchFamily="34" charset="0"/>
                  </a:rPr>
                  <a:t> </a:t>
                </a:r>
                <a:r>
                  <a:rPr lang="en-US" altLang="ko-KR" sz="1100" dirty="0" err="1">
                    <a:solidFill>
                      <a:sysClr val="windowText" lastClr="000000"/>
                    </a:solidFill>
                    <a:latin typeface="SamsungOne-400" panose="020B0503030303020204" pitchFamily="34" charset="0"/>
                    <a:ea typeface="SamsungOne-400" panose="020B0503030303020204" pitchFamily="34" charset="0"/>
                  </a:rPr>
                  <a:t>dựng</a:t>
                </a:r>
                <a:r>
                  <a:rPr lang="en-US" altLang="ko-KR" sz="1100" dirty="0">
                    <a:solidFill>
                      <a:sysClr val="windowText" lastClr="000000"/>
                    </a:solidFill>
                    <a:latin typeface="SamsungOne-400" panose="020B0503030303020204" pitchFamily="34" charset="0"/>
                    <a:ea typeface="SamsungOne-400" panose="020B0503030303020204" pitchFamily="34" charset="0"/>
                  </a:rPr>
                  <a:t> </a:t>
                </a:r>
                <a:r>
                  <a:rPr lang="en-US" altLang="ko-KR" sz="1100" dirty="0" err="1">
                    <a:solidFill>
                      <a:sysClr val="windowText" lastClr="000000"/>
                    </a:solidFill>
                    <a:latin typeface="SamsungOne-400" panose="020B0503030303020204" pitchFamily="34" charset="0"/>
                    <a:ea typeface="SamsungOne-400" panose="020B0503030303020204" pitchFamily="34" charset="0"/>
                  </a:rPr>
                  <a:t>hưởng</a:t>
                </a:r>
                <a:r>
                  <a:rPr lang="en-US" altLang="ko-KR" sz="1100" dirty="0">
                    <a:solidFill>
                      <a:sysClr val="windowText" lastClr="000000"/>
                    </a:solidFill>
                    <a:latin typeface="SamsungOne-400" panose="020B0503030303020204" pitchFamily="34" charset="0"/>
                    <a:ea typeface="SamsungOne-400" panose="020B0503030303020204" pitchFamily="34" charset="0"/>
                  </a:rPr>
                  <a:t> </a:t>
                </a:r>
                <a:r>
                  <a:rPr lang="en-US" altLang="ko-KR" sz="1100" dirty="0" err="1">
                    <a:solidFill>
                      <a:sysClr val="windowText" lastClr="000000"/>
                    </a:solidFill>
                    <a:latin typeface="SamsungOne-400" panose="020B0503030303020204" pitchFamily="34" charset="0"/>
                    <a:ea typeface="SamsungOne-400" panose="020B0503030303020204" pitchFamily="34" charset="0"/>
                  </a:rPr>
                  <a:t>công</a:t>
                </a:r>
                <a:r>
                  <a:rPr lang="en-US" altLang="ko-KR" sz="1100" dirty="0">
                    <a:solidFill>
                      <a:sysClr val="windowText" lastClr="000000"/>
                    </a:solidFill>
                    <a:latin typeface="SamsungOne-400" panose="020B0503030303020204" pitchFamily="34" charset="0"/>
                    <a:ea typeface="SamsungOne-400" panose="020B0503030303020204" pitchFamily="34" charset="0"/>
                  </a:rPr>
                  <a:t> </a:t>
                </a:r>
                <a:r>
                  <a:rPr lang="en-US" altLang="ko-KR" sz="1100" dirty="0" err="1">
                    <a:solidFill>
                      <a:sysClr val="windowText" lastClr="000000"/>
                    </a:solidFill>
                    <a:latin typeface="SamsungOne-400" panose="020B0503030303020204" pitchFamily="34" charset="0"/>
                    <a:ea typeface="SamsungOne-400" panose="020B0503030303020204" pitchFamily="34" charset="0"/>
                  </a:rPr>
                  <a:t>nhật</a:t>
                </a:r>
                <a:endParaRPr lang="ko-KR" altLang="en-US" sz="1100" dirty="0">
                  <a:solidFill>
                    <a:sysClr val="windowText" lastClr="000000"/>
                  </a:solidFill>
                  <a:latin typeface="SamsungOne-400" panose="020B0503030303020204" pitchFamily="34" charset="0"/>
                  <a:ea typeface="맑은 고딕" panose="020B0503020000020004" pitchFamily="50" charset="-127"/>
                </a:endParaRPr>
              </a:p>
            </p:txBody>
          </p:sp>
          <p:sp>
            <p:nvSpPr>
              <p:cNvPr id="13" name="직사각형 53">
                <a:extLst>
                  <a:ext uri="{FF2B5EF4-FFF2-40B4-BE49-F238E27FC236}">
                    <a16:creationId xmlns:a16="http://schemas.microsoft.com/office/drawing/2014/main" id="{C948E4F2-875F-411D-8614-8CB18D03C2AC}"/>
                  </a:ext>
                </a:extLst>
              </p:cNvPr>
              <p:cNvSpPr/>
              <p:nvPr/>
            </p:nvSpPr>
            <p:spPr>
              <a:xfrm>
                <a:off x="560389" y="3407463"/>
                <a:ext cx="2684459" cy="84905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ysClr val="windowText" lastClr="000000"/>
                    </a:solidFill>
                    <a:latin typeface="SamsungOne-400" panose="020B0503030303020204" pitchFamily="34" charset="0"/>
                    <a:ea typeface="SamsungOne-400" panose="020B0503030303020204" pitchFamily="34" charset="0"/>
                  </a:rPr>
                  <a:t>Cộng</a:t>
                </a:r>
                <a:r>
                  <a:rPr lang="en-US" altLang="ko-KR" sz="1200" dirty="0">
                    <a:solidFill>
                      <a:sysClr val="windowText" lastClr="000000"/>
                    </a:solidFill>
                    <a:latin typeface="SamsungOne-400" panose="020B0503030303020204" pitchFamily="34" charset="0"/>
                    <a:ea typeface="SamsungOne-400" panose="020B0503030303020204" pitchFamily="34" charset="0"/>
                  </a:rPr>
                  <a:t> </a:t>
                </a:r>
                <a:r>
                  <a:rPr lang="en-US" altLang="ko-KR" sz="1200" dirty="0" err="1">
                    <a:solidFill>
                      <a:sysClr val="windowText" lastClr="000000"/>
                    </a:solidFill>
                    <a:latin typeface="SamsungOne-400" panose="020B0503030303020204" pitchFamily="34" charset="0"/>
                    <a:ea typeface="SamsungOne-400" panose="020B0503030303020204" pitchFamily="34" charset="0"/>
                  </a:rPr>
                  <a:t>đồng</a:t>
                </a:r>
                <a:r>
                  <a:rPr lang="en-US" altLang="ko-KR" sz="1200" dirty="0">
                    <a:solidFill>
                      <a:sysClr val="windowText" lastClr="000000"/>
                    </a:solidFill>
                    <a:latin typeface="SamsungOne-400" panose="020B0503030303020204" pitchFamily="34" charset="0"/>
                    <a:ea typeface="SamsungOne-400" panose="020B0503030303020204" pitchFamily="34" charset="0"/>
                  </a:rPr>
                  <a:t> </a:t>
                </a:r>
                <a:r>
                  <a:rPr lang="en-US" altLang="ko-KR" sz="1200" dirty="0" err="1">
                    <a:solidFill>
                      <a:sysClr val="windowText" lastClr="000000"/>
                    </a:solidFill>
                    <a:latin typeface="SamsungOne-400" panose="020B0503030303020204" pitchFamily="34" charset="0"/>
                    <a:ea typeface="SamsungOne-400" panose="020B0503030303020204" pitchFamily="34" charset="0"/>
                  </a:rPr>
                  <a:t>thua</a:t>
                </a:r>
                <a:r>
                  <a:rPr lang="en-US" altLang="ko-KR" sz="1200" dirty="0">
                    <a:solidFill>
                      <a:sysClr val="windowText" lastClr="000000"/>
                    </a:solidFill>
                    <a:latin typeface="SamsungOne-400" panose="020B0503030303020204" pitchFamily="34" charset="0"/>
                    <a:ea typeface="SamsungOne-400" panose="020B0503030303020204" pitchFamily="34" charset="0"/>
                  </a:rPr>
                  <a:t> </a:t>
                </a:r>
                <a:r>
                  <a:rPr lang="en-US" altLang="ko-KR" sz="1200" dirty="0" err="1">
                    <a:solidFill>
                      <a:sysClr val="windowText" lastClr="000000"/>
                    </a:solidFill>
                    <a:latin typeface="SamsungOne-400" panose="020B0503030303020204" pitchFamily="34" charset="0"/>
                    <a:ea typeface="SamsungOne-400" panose="020B0503030303020204" pitchFamily="34" charset="0"/>
                  </a:rPr>
                  <a:t>thiệt</a:t>
                </a:r>
                <a:endParaRPr lang="ko-KR" altLang="en-US" sz="1200" dirty="0">
                  <a:solidFill>
                    <a:sysClr val="windowText" lastClr="000000"/>
                  </a:solidFill>
                  <a:latin typeface="SamsungOne-400" panose="020B0503030303020204" pitchFamily="34" charset="0"/>
                  <a:ea typeface="맑은 고딕" panose="020B0503020000020004" pitchFamily="50" charset="-127"/>
                </a:endParaRPr>
              </a:p>
            </p:txBody>
          </p:sp>
          <p:sp>
            <p:nvSpPr>
              <p:cNvPr id="14" name="직사각형 54">
                <a:extLst>
                  <a:ext uri="{FF2B5EF4-FFF2-40B4-BE49-F238E27FC236}">
                    <a16:creationId xmlns:a16="http://schemas.microsoft.com/office/drawing/2014/main" id="{E71A41BB-34F3-48DD-8AD3-9827B4D70E60}"/>
                  </a:ext>
                </a:extLst>
              </p:cNvPr>
              <p:cNvSpPr/>
              <p:nvPr/>
            </p:nvSpPr>
            <p:spPr>
              <a:xfrm>
                <a:off x="560389" y="4343676"/>
                <a:ext cx="2684459" cy="84905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ysClr val="windowText" lastClr="000000"/>
                    </a:solidFill>
                    <a:latin typeface="SamsungOne-400" panose="020B0503030303020204" pitchFamily="34" charset="0"/>
                    <a:ea typeface="SamsungOne-400" panose="020B0503030303020204" pitchFamily="34" charset="0"/>
                  </a:rPr>
                  <a:t>Sống</a:t>
                </a:r>
                <a:r>
                  <a:rPr lang="en-US" altLang="ko-KR" sz="1200" dirty="0">
                    <a:solidFill>
                      <a:sysClr val="windowText" lastClr="000000"/>
                    </a:solidFill>
                    <a:latin typeface="SamsungOne-400" panose="020B0503030303020204" pitchFamily="34" charset="0"/>
                    <a:ea typeface="SamsungOne-400" panose="020B0503030303020204" pitchFamily="34" charset="0"/>
                  </a:rPr>
                  <a:t> ở </a:t>
                </a:r>
                <a:r>
                  <a:rPr lang="en-US" altLang="ko-KR" sz="1200" dirty="0" err="1">
                    <a:solidFill>
                      <a:sysClr val="windowText" lastClr="000000"/>
                    </a:solidFill>
                    <a:latin typeface="SamsungOne-400" panose="020B0503030303020204" pitchFamily="34" charset="0"/>
                    <a:ea typeface="SamsungOne-400" panose="020B0503030303020204" pitchFamily="34" charset="0"/>
                  </a:rPr>
                  <a:t>khu</a:t>
                </a:r>
                <a:r>
                  <a:rPr lang="en-US" altLang="ko-KR" sz="1200" dirty="0">
                    <a:solidFill>
                      <a:sysClr val="windowText" lastClr="000000"/>
                    </a:solidFill>
                    <a:latin typeface="SamsungOne-400" panose="020B0503030303020204" pitchFamily="34" charset="0"/>
                    <a:ea typeface="SamsungOne-400" panose="020B0503030303020204" pitchFamily="34" charset="0"/>
                  </a:rPr>
                  <a:t> </a:t>
                </a:r>
                <a:r>
                  <a:rPr lang="en-US" altLang="ko-KR" sz="1200" dirty="0" err="1">
                    <a:solidFill>
                      <a:sysClr val="windowText" lastClr="000000"/>
                    </a:solidFill>
                    <a:latin typeface="SamsungOne-400" panose="020B0503030303020204" pitchFamily="34" charset="0"/>
                    <a:ea typeface="SamsungOne-400" panose="020B0503030303020204" pitchFamily="34" charset="0"/>
                  </a:rPr>
                  <a:t>vực</a:t>
                </a:r>
                <a:r>
                  <a:rPr lang="en-US" altLang="ko-KR" sz="1200" dirty="0">
                    <a:solidFill>
                      <a:sysClr val="windowText" lastClr="000000"/>
                    </a:solidFill>
                    <a:latin typeface="SamsungOne-400" panose="020B0503030303020204" pitchFamily="34" charset="0"/>
                    <a:ea typeface="SamsungOne-400" panose="020B0503030303020204" pitchFamily="34" charset="0"/>
                  </a:rPr>
                  <a:t> </a:t>
                </a:r>
                <a:r>
                  <a:rPr lang="en-US" altLang="ko-KR" sz="1200" dirty="0" err="1">
                    <a:solidFill>
                      <a:sysClr val="windowText" lastClr="000000"/>
                    </a:solidFill>
                    <a:latin typeface="SamsungOne-400" panose="020B0503030303020204" pitchFamily="34" charset="0"/>
                    <a:ea typeface="SamsungOne-400" panose="020B0503030303020204" pitchFamily="34" charset="0"/>
                  </a:rPr>
                  <a:t>ngoại</a:t>
                </a:r>
                <a:r>
                  <a:rPr lang="en-US" altLang="ko-KR" sz="1200" dirty="0">
                    <a:solidFill>
                      <a:sysClr val="windowText" lastClr="000000"/>
                    </a:solidFill>
                    <a:latin typeface="SamsungOne-400" panose="020B0503030303020204" pitchFamily="34" charset="0"/>
                    <a:ea typeface="SamsungOne-400" panose="020B0503030303020204" pitchFamily="34" charset="0"/>
                  </a:rPr>
                  <a:t> ô</a:t>
                </a:r>
                <a:endParaRPr lang="ko-KR" altLang="en-US" sz="1200" dirty="0">
                  <a:solidFill>
                    <a:sysClr val="windowText" lastClr="000000"/>
                  </a:solidFill>
                  <a:latin typeface="SamsungOne-400" panose="020B0503030303020204" pitchFamily="34" charset="0"/>
                  <a:ea typeface="맑은 고딕" panose="020B0503020000020004" pitchFamily="50" charset="-127"/>
                </a:endParaRPr>
              </a:p>
            </p:txBody>
          </p:sp>
          <p:sp>
            <p:nvSpPr>
              <p:cNvPr id="15" name="직사각형 55">
                <a:extLst>
                  <a:ext uri="{FF2B5EF4-FFF2-40B4-BE49-F238E27FC236}">
                    <a16:creationId xmlns:a16="http://schemas.microsoft.com/office/drawing/2014/main" id="{10DBE3C9-D2C3-4C51-BF24-7D83E76BF0A1}"/>
                  </a:ext>
                </a:extLst>
              </p:cNvPr>
              <p:cNvSpPr/>
              <p:nvPr/>
            </p:nvSpPr>
            <p:spPr>
              <a:xfrm>
                <a:off x="560389" y="5208846"/>
                <a:ext cx="2684459" cy="84905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ltLang="ko-KR" sz="1200" dirty="0">
                    <a:solidFill>
                      <a:schemeClr val="tx1"/>
                    </a:solidFill>
                    <a:latin typeface="SamsungOne-400" panose="020B0503030303020204" pitchFamily="34" charset="0"/>
                    <a:ea typeface="SamsungOne-400" panose="020B0503030303020204" pitchFamily="34" charset="0"/>
                  </a:rPr>
                </a:br>
                <a:r>
                  <a:rPr lang="en-US" altLang="ko-KR" sz="1200" dirty="0" err="1">
                    <a:solidFill>
                      <a:schemeClr val="tx1"/>
                    </a:solidFill>
                    <a:latin typeface="SamsungOne-400" panose="020B0503030303020204" pitchFamily="34" charset="0"/>
                    <a:ea typeface="SamsungOne-400" panose="020B0503030303020204" pitchFamily="34" charset="0"/>
                  </a:rPr>
                  <a:t>Máy</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đo</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đường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huyết</a:t>
                </a:r>
                <a:endParaRPr lang="ko-KR" altLang="en-US" sz="1200" dirty="0">
                  <a:solidFill>
                    <a:schemeClr val="tx1"/>
                  </a:solidFill>
                  <a:latin typeface="SamsungOne-400" panose="020B0503030303020204" pitchFamily="34" charset="0"/>
                  <a:ea typeface="맑은 고딕" panose="020B0503020000020004" pitchFamily="50" charset="-127"/>
                </a:endParaRPr>
              </a:p>
            </p:txBody>
          </p:sp>
          <p:sp>
            <p:nvSpPr>
              <p:cNvPr id="16" name="직사각형 1">
                <a:extLst>
                  <a:ext uri="{FF2B5EF4-FFF2-40B4-BE49-F238E27FC236}">
                    <a16:creationId xmlns:a16="http://schemas.microsoft.com/office/drawing/2014/main" id="{BED68A87-2DD7-4F6E-8381-60F5B4647C59}"/>
                  </a:ext>
                </a:extLst>
              </p:cNvPr>
              <p:cNvSpPr/>
              <p:nvPr/>
            </p:nvSpPr>
            <p:spPr>
              <a:xfrm>
                <a:off x="3405189" y="1520826"/>
                <a:ext cx="5940425" cy="26871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Calibri" panose="020F0502020204030204"/>
                  <a:ea typeface="맑은 고딕" panose="020B0503020000020004" pitchFamily="50" charset="-127"/>
                </a:endParaRPr>
              </a:p>
            </p:txBody>
          </p:sp>
          <p:sp>
            <p:nvSpPr>
              <p:cNvPr id="17" name="직사각형 10">
                <a:extLst>
                  <a:ext uri="{FF2B5EF4-FFF2-40B4-BE49-F238E27FC236}">
                    <a16:creationId xmlns:a16="http://schemas.microsoft.com/office/drawing/2014/main" id="{FF9331F9-5B84-4F71-9C7A-C5C0C95E16D1}"/>
                  </a:ext>
                </a:extLst>
              </p:cNvPr>
              <p:cNvSpPr/>
              <p:nvPr/>
            </p:nvSpPr>
            <p:spPr>
              <a:xfrm>
                <a:off x="3405189" y="1520826"/>
                <a:ext cx="5940425" cy="3206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Calibri" panose="020F0502020204030204"/>
                  <a:ea typeface="맑은 고딕" panose="020B0503020000020004" pitchFamily="50" charset="-127"/>
                </a:endParaRPr>
              </a:p>
            </p:txBody>
          </p:sp>
          <p:sp>
            <p:nvSpPr>
              <p:cNvPr id="18" name="직사각형 5">
                <a:extLst>
                  <a:ext uri="{FF2B5EF4-FFF2-40B4-BE49-F238E27FC236}">
                    <a16:creationId xmlns:a16="http://schemas.microsoft.com/office/drawing/2014/main" id="{2C9A986F-81A5-4775-A8E3-E93892FFB338}"/>
                  </a:ext>
                </a:extLst>
              </p:cNvPr>
              <p:cNvSpPr/>
              <p:nvPr/>
            </p:nvSpPr>
            <p:spPr>
              <a:xfrm>
                <a:off x="3887788" y="4793935"/>
                <a:ext cx="1600958" cy="1308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br>
                  <a:rPr lang="en-US" altLang="ko-KR" sz="1200" dirty="0">
                    <a:solidFill>
                      <a:schemeClr val="tx1"/>
                    </a:solidFill>
                    <a:latin typeface="SamsungOne-400" panose="020B0503030303020204" pitchFamily="34" charset="0"/>
                    <a:ea typeface="SamsungOne-400" panose="020B0503030303020204" pitchFamily="34" charset="0"/>
                  </a:rPr>
                </a:br>
                <a:r>
                  <a:rPr lang="en-US" altLang="ko-KR" sz="1200" dirty="0" err="1">
                    <a:solidFill>
                      <a:schemeClr val="tx1"/>
                    </a:solidFill>
                    <a:latin typeface="SamsungOne-400" panose="020B0503030303020204" pitchFamily="34" charset="0"/>
                    <a:ea typeface="SamsungOne-400" panose="020B0503030303020204" pitchFamily="34" charset="0"/>
                  </a:rPr>
                  <a:t>Tới</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phòng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khám</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để</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kiểm</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tra</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các</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bệnh</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về</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mắt</a:t>
                </a:r>
                <a:endParaRPr lang="ko-KR" altLang="en-US" sz="1200" dirty="0">
                  <a:solidFill>
                    <a:schemeClr val="tx1"/>
                  </a:solidFill>
                  <a:latin typeface="SamsungOne-400" panose="020B0503030303020204" pitchFamily="34" charset="0"/>
                  <a:ea typeface="맑은 고딕" panose="020B0503020000020004" pitchFamily="50" charset="-127"/>
                </a:endParaRPr>
              </a:p>
            </p:txBody>
          </p:sp>
          <p:sp>
            <p:nvSpPr>
              <p:cNvPr id="19" name="직사각형 6">
                <a:extLst>
                  <a:ext uri="{FF2B5EF4-FFF2-40B4-BE49-F238E27FC236}">
                    <a16:creationId xmlns:a16="http://schemas.microsoft.com/office/drawing/2014/main" id="{50AD87D1-EA9A-4A9F-8698-3B023F8B76F1}"/>
                  </a:ext>
                </a:extLst>
              </p:cNvPr>
              <p:cNvSpPr/>
              <p:nvPr/>
            </p:nvSpPr>
            <p:spPr>
              <a:xfrm>
                <a:off x="5690809" y="4793935"/>
                <a:ext cx="1600958" cy="1308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en-US" altLang="ko-KR" sz="1200" dirty="0">
                  <a:solidFill>
                    <a:schemeClr val="tx1"/>
                  </a:solidFill>
                  <a:latin typeface="SamsungOne-400" panose="020B0503030303020204" pitchFamily="34" charset="0"/>
                  <a:ea typeface="맑은 고딕" panose="020B0503020000020004" pitchFamily="50" charset="-127"/>
                </a:endParaRPr>
              </a:p>
              <a:p>
                <a:pPr algn="ctr" latinLnBrk="0"/>
                <a:r>
                  <a:rPr lang="en-US" altLang="ko-KR" sz="1200" dirty="0" err="1">
                    <a:solidFill>
                      <a:schemeClr val="tx1"/>
                    </a:solidFill>
                    <a:latin typeface="SamsungOne-400" panose="020B0503030303020204" pitchFamily="34" charset="0"/>
                    <a:ea typeface="맑은 고딕" panose="020B0503020000020004" pitchFamily="50" charset="-127"/>
                  </a:rPr>
                  <a:t>Nhận</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được</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tư</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vấn</a:t>
                </a:r>
                <a:r>
                  <a:rPr lang="en-US" altLang="ko-KR" sz="1200" dirty="0">
                    <a:solidFill>
                      <a:schemeClr val="tx1"/>
                    </a:solidFill>
                    <a:latin typeface="SamsungOne-400" panose="020B0503030303020204" pitchFamily="34" charset="0"/>
                    <a:ea typeface="맑은 고딕" panose="020B0503020000020004" pitchFamily="50" charset="-127"/>
                  </a:rPr>
                  <a:t> y </a:t>
                </a:r>
                <a:r>
                  <a:rPr lang="en-US" altLang="ko-KR" sz="1200" dirty="0" err="1">
                    <a:solidFill>
                      <a:schemeClr val="tx1"/>
                    </a:solidFill>
                    <a:latin typeface="SamsungOne-400" panose="020B0503030303020204" pitchFamily="34" charset="0"/>
                    <a:ea typeface="맑은 고딕" panose="020B0503020000020004" pitchFamily="50" charset="-127"/>
                  </a:rPr>
                  <a:t>tế</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với</a:t>
                </a:r>
                <a:r>
                  <a:rPr lang="en-US" altLang="ko-KR" sz="1200" dirty="0">
                    <a:solidFill>
                      <a:schemeClr val="tx1"/>
                    </a:solidFill>
                    <a:latin typeface="SamsungOne-400" panose="020B0503030303020204" pitchFamily="34" charset="0"/>
                    <a:ea typeface="맑은 고딕" panose="020B0503020000020004" pitchFamily="50" charset="-127"/>
                  </a:rPr>
                  <a:t> chi </a:t>
                </a:r>
                <a:r>
                  <a:rPr lang="en-US" altLang="ko-KR" sz="1200" dirty="0" err="1">
                    <a:solidFill>
                      <a:schemeClr val="tx1"/>
                    </a:solidFill>
                    <a:latin typeface="SamsungOne-400" panose="020B0503030303020204" pitchFamily="34" charset="0"/>
                    <a:ea typeface="맑은 고딕" panose="020B0503020000020004" pitchFamily="50" charset="-127"/>
                  </a:rPr>
                  <a:t>phí</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thấp</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hoặc</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miễn</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phí</a:t>
                </a:r>
                <a:endParaRPr lang="ko-KR" altLang="en-US" sz="1200" dirty="0">
                  <a:solidFill>
                    <a:schemeClr val="tx1"/>
                  </a:solidFill>
                  <a:latin typeface="SamsungOne-400" panose="020B0503030303020204" pitchFamily="34" charset="0"/>
                  <a:ea typeface="맑은 고딕" panose="020B0503020000020004" pitchFamily="50" charset="-127"/>
                </a:endParaRPr>
              </a:p>
            </p:txBody>
          </p:sp>
          <p:sp>
            <p:nvSpPr>
              <p:cNvPr id="25" name="직사각형 7">
                <a:extLst>
                  <a:ext uri="{FF2B5EF4-FFF2-40B4-BE49-F238E27FC236}">
                    <a16:creationId xmlns:a16="http://schemas.microsoft.com/office/drawing/2014/main" id="{F403397D-FD94-416E-8CEB-E0A03AEACFED}"/>
                  </a:ext>
                </a:extLst>
              </p:cNvPr>
              <p:cNvSpPr/>
              <p:nvPr/>
            </p:nvSpPr>
            <p:spPr>
              <a:xfrm>
                <a:off x="7498056" y="4793935"/>
                <a:ext cx="1600958" cy="1308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en-US" altLang="ko-KR" sz="1200" dirty="0">
                  <a:solidFill>
                    <a:schemeClr val="tx1"/>
                  </a:solidFill>
                  <a:latin typeface="SamsungOne-400" panose="020B0503030303020204" pitchFamily="34" charset="0"/>
                  <a:ea typeface="맑은 고딕" panose="020B0503020000020004" pitchFamily="50" charset="-127"/>
                </a:endParaRPr>
              </a:p>
              <a:p>
                <a:pPr algn="ctr" latinLnBrk="0"/>
                <a:r>
                  <a:rPr lang="en-US" altLang="ko-KR" sz="1200" dirty="0" err="1">
                    <a:solidFill>
                      <a:schemeClr val="tx1"/>
                    </a:solidFill>
                    <a:latin typeface="SamsungOne-400" panose="020B0503030303020204" pitchFamily="34" charset="0"/>
                    <a:ea typeface="맑은 고딕" panose="020B0503020000020004" pitchFamily="50" charset="-127"/>
                  </a:rPr>
                  <a:t>Ăn</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đồ</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ngọt</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mà</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không</a:t>
                </a:r>
                <a:r>
                  <a:rPr lang="en-US" altLang="ko-KR" sz="1200" dirty="0">
                    <a:solidFill>
                      <a:schemeClr val="tx1"/>
                    </a:solidFill>
                    <a:latin typeface="SamsungOne-400" panose="020B0503030303020204" pitchFamily="34" charset="0"/>
                    <a:ea typeface="맑은 고딕" panose="020B0503020000020004" pitchFamily="50" charset="-127"/>
                  </a:rPr>
                  <a:t> lo </a:t>
                </a:r>
                <a:r>
                  <a:rPr lang="en-US" altLang="ko-KR" sz="1200" dirty="0" err="1">
                    <a:solidFill>
                      <a:schemeClr val="tx1"/>
                    </a:solidFill>
                    <a:latin typeface="SamsungOne-400" panose="020B0503030303020204" pitchFamily="34" charset="0"/>
                    <a:ea typeface="맑은 고딕" panose="020B0503020000020004" pitchFamily="50" charset="-127"/>
                  </a:rPr>
                  <a:t>lắng</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về</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bệnh</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tiểu</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đường</a:t>
                </a:r>
                <a:endParaRPr lang="ko-KR" altLang="en-US" sz="1200" dirty="0">
                  <a:solidFill>
                    <a:schemeClr val="tx1"/>
                  </a:solidFill>
                  <a:latin typeface="SamsungOne-400" panose="020B0503030303020204" pitchFamily="34" charset="0"/>
                  <a:ea typeface="맑은 고딕" panose="020B0503020000020004" pitchFamily="50" charset="-127"/>
                </a:endParaRPr>
              </a:p>
            </p:txBody>
          </p:sp>
          <p:sp>
            <p:nvSpPr>
              <p:cNvPr id="26" name="화살표: 오른쪽 4">
                <a:extLst>
                  <a:ext uri="{FF2B5EF4-FFF2-40B4-BE49-F238E27FC236}">
                    <a16:creationId xmlns:a16="http://schemas.microsoft.com/office/drawing/2014/main" id="{1BC8BACF-769B-4788-8F68-D5932A7F9FDA}"/>
                  </a:ext>
                </a:extLst>
              </p:cNvPr>
              <p:cNvSpPr/>
              <p:nvPr/>
            </p:nvSpPr>
            <p:spPr>
              <a:xfrm rot="5400000">
                <a:off x="5924550" y="3845537"/>
                <a:ext cx="901700" cy="800100"/>
              </a:xfrm>
              <a:prstGeom prst="rightArrow">
                <a:avLst>
                  <a:gd name="adj1" fmla="val 69048"/>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600">
                  <a:solidFill>
                    <a:prstClr val="white"/>
                  </a:solidFill>
                  <a:latin typeface="SamsungOne-400" panose="020B0503030303020204" pitchFamily="34" charset="0"/>
                  <a:ea typeface="맑은 고딕" panose="020B0503020000020004" pitchFamily="50" charset="-127"/>
                </a:endParaRPr>
              </a:p>
            </p:txBody>
          </p:sp>
          <p:sp>
            <p:nvSpPr>
              <p:cNvPr id="27" name="TextBox 26">
                <a:extLst>
                  <a:ext uri="{FF2B5EF4-FFF2-40B4-BE49-F238E27FC236}">
                    <a16:creationId xmlns:a16="http://schemas.microsoft.com/office/drawing/2014/main" id="{023237D2-9835-468E-B5E8-874D2B1EE127}"/>
                  </a:ext>
                </a:extLst>
              </p:cNvPr>
              <p:cNvSpPr txBox="1"/>
              <p:nvPr/>
            </p:nvSpPr>
            <p:spPr>
              <a:xfrm>
                <a:off x="4332379" y="1573438"/>
                <a:ext cx="562322" cy="249659"/>
              </a:xfrm>
              <a:prstGeom prst="rect">
                <a:avLst/>
              </a:prstGeom>
              <a:noFill/>
            </p:spPr>
            <p:txBody>
              <a:bodyPr wrap="none" lIns="71977" tIns="0" rIns="71977" bIns="0" rtlCol="0">
                <a:spAutoFit/>
              </a:bodyPr>
              <a:lstStyle/>
              <a:p>
                <a:pPr algn="ctr"/>
                <a:r>
                  <a:rPr lang="en-US" sz="12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Giá</a:t>
                </a:r>
                <a:r>
                  <a:rPr lang="en-US" sz="12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2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trị</a:t>
                </a:r>
                <a:endParaRPr lang="en-US" sz="12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07494279-35E1-45B0-867A-46596287CD5F}"/>
                  </a:ext>
                </a:extLst>
              </p:cNvPr>
              <p:cNvSpPr txBox="1"/>
              <p:nvPr/>
            </p:nvSpPr>
            <p:spPr>
              <a:xfrm>
                <a:off x="7186472" y="1573438"/>
                <a:ext cx="660135" cy="249659"/>
              </a:xfrm>
              <a:prstGeom prst="rect">
                <a:avLst/>
              </a:prstGeom>
              <a:noFill/>
            </p:spPr>
            <p:txBody>
              <a:bodyPr wrap="none" lIns="71977" tIns="0" rIns="71977" bIns="0" rtlCol="0">
                <a:spAutoFit/>
              </a:bodyPr>
              <a:lstStyle/>
              <a:p>
                <a:pPr algn="ctr"/>
                <a:r>
                  <a:rPr lang="en-US" sz="12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Hành</a:t>
                </a:r>
                <a:r>
                  <a:rPr lang="en-US" sz="12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vi</a:t>
                </a:r>
              </a:p>
            </p:txBody>
          </p:sp>
          <p:grpSp>
            <p:nvGrpSpPr>
              <p:cNvPr id="29" name="Group 28">
                <a:extLst>
                  <a:ext uri="{FF2B5EF4-FFF2-40B4-BE49-F238E27FC236}">
                    <a16:creationId xmlns:a16="http://schemas.microsoft.com/office/drawing/2014/main" id="{A5329BD6-2209-4568-9B22-ADE242E8028C}"/>
                  </a:ext>
                </a:extLst>
              </p:cNvPr>
              <p:cNvGrpSpPr/>
              <p:nvPr/>
            </p:nvGrpSpPr>
            <p:grpSpPr>
              <a:xfrm>
                <a:off x="3517146" y="1918809"/>
                <a:ext cx="5699464" cy="369062"/>
                <a:chOff x="3517146" y="1918809"/>
                <a:chExt cx="5699464" cy="369062"/>
              </a:xfrm>
            </p:grpSpPr>
            <p:sp>
              <p:nvSpPr>
                <p:cNvPr id="56" name="화살표: 오른쪽 30">
                  <a:extLst>
                    <a:ext uri="{FF2B5EF4-FFF2-40B4-BE49-F238E27FC236}">
                      <a16:creationId xmlns:a16="http://schemas.microsoft.com/office/drawing/2014/main" id="{75AD38EB-E333-444F-B0D9-4CAFB0AD149F}"/>
                    </a:ext>
                  </a:extLst>
                </p:cNvPr>
                <p:cNvSpPr/>
                <p:nvPr/>
              </p:nvSpPr>
              <p:spPr>
                <a:xfrm>
                  <a:off x="5634038" y="2033490"/>
                  <a:ext cx="177800" cy="139700"/>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SamsungOne-400" panose="020B0503030303020204" pitchFamily="34" charset="0"/>
                    <a:ea typeface="맑은 고딕" panose="020B0503020000020004" pitchFamily="50" charset="-127"/>
                  </a:endParaRPr>
                </a:p>
              </p:txBody>
            </p:sp>
            <p:sp>
              <p:nvSpPr>
                <p:cNvPr id="57" name="직사각형 8">
                  <a:extLst>
                    <a:ext uri="{FF2B5EF4-FFF2-40B4-BE49-F238E27FC236}">
                      <a16:creationId xmlns:a16="http://schemas.microsoft.com/office/drawing/2014/main" id="{D1948D01-60F6-4221-BBAB-F874787A24AD}"/>
                    </a:ext>
                  </a:extLst>
                </p:cNvPr>
                <p:cNvSpPr/>
                <p:nvPr/>
              </p:nvSpPr>
              <p:spPr>
                <a:xfrm>
                  <a:off x="3517146" y="1918809"/>
                  <a:ext cx="2192785"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latin typeface="SamsungOne-400" panose="020B0503030303020204" pitchFamily="34" charset="0"/>
                    </a:rPr>
                    <a:t>Sự</a:t>
                  </a:r>
                  <a:r>
                    <a:rPr lang="en-US" altLang="ko-KR" sz="1200" dirty="0">
                      <a:solidFill>
                        <a:schemeClr val="tx1"/>
                      </a:solidFill>
                      <a:latin typeface="SamsungOne-400" panose="020B0503030303020204" pitchFamily="34" charset="0"/>
                    </a:rPr>
                    <a:t> </a:t>
                  </a:r>
                  <a:r>
                    <a:rPr lang="en-US" altLang="ko-KR" sz="1200" dirty="0" err="1">
                      <a:solidFill>
                        <a:schemeClr val="tx1"/>
                      </a:solidFill>
                      <a:latin typeface="SamsungOne-400" panose="020B0503030303020204" pitchFamily="34" charset="0"/>
                    </a:rPr>
                    <a:t>ổn</a:t>
                  </a:r>
                  <a:r>
                    <a:rPr lang="en-US" altLang="ko-KR" sz="1200" dirty="0">
                      <a:solidFill>
                        <a:schemeClr val="tx1"/>
                      </a:solidFill>
                      <a:latin typeface="SamsungOne-400" panose="020B0503030303020204" pitchFamily="34" charset="0"/>
                    </a:rPr>
                    <a:t> </a:t>
                  </a:r>
                  <a:r>
                    <a:rPr lang="en-US" altLang="ko-KR" sz="1200" dirty="0" err="1">
                      <a:solidFill>
                        <a:schemeClr val="tx1"/>
                      </a:solidFill>
                      <a:latin typeface="SamsungOne-400" panose="020B0503030303020204" pitchFamily="34" charset="0"/>
                    </a:rPr>
                    <a:t>định</a:t>
                  </a:r>
                  <a:r>
                    <a:rPr lang="en-US" altLang="ko-KR" sz="1200" dirty="0">
                      <a:solidFill>
                        <a:schemeClr val="tx1"/>
                      </a:solidFill>
                      <a:latin typeface="SamsungOne-400" panose="020B0503030303020204" pitchFamily="34" charset="0"/>
                    </a:rPr>
                    <a:t> </a:t>
                  </a:r>
                  <a:r>
                    <a:rPr lang="en-US" altLang="ko-KR" sz="1200" dirty="0" err="1">
                      <a:solidFill>
                        <a:schemeClr val="tx1"/>
                      </a:solidFill>
                      <a:latin typeface="SamsungOne-400" panose="020B0503030303020204" pitchFamily="34" charset="0"/>
                    </a:rPr>
                    <a:t>kinh</a:t>
                  </a:r>
                  <a:r>
                    <a:rPr lang="en-US" altLang="ko-KR" sz="1200" dirty="0">
                      <a:solidFill>
                        <a:schemeClr val="tx1"/>
                      </a:solidFill>
                      <a:latin typeface="SamsungOne-400" panose="020B0503030303020204" pitchFamily="34" charset="0"/>
                    </a:rPr>
                    <a:t> </a:t>
                  </a:r>
                  <a:r>
                    <a:rPr lang="en-US" altLang="ko-KR" sz="1200" dirty="0" err="1">
                      <a:solidFill>
                        <a:schemeClr val="tx1"/>
                      </a:solidFill>
                      <a:latin typeface="SamsungOne-400" panose="020B0503030303020204" pitchFamily="34" charset="0"/>
                    </a:rPr>
                    <a:t>tế</a:t>
                  </a:r>
                  <a:endParaRPr lang="ko-KR" altLang="en-US" sz="1200" dirty="0">
                    <a:solidFill>
                      <a:schemeClr val="tx1"/>
                    </a:solidFill>
                    <a:latin typeface="SamsungOne-400" panose="020B0503030303020204" pitchFamily="34" charset="0"/>
                  </a:endParaRPr>
                </a:p>
              </p:txBody>
            </p:sp>
            <p:sp>
              <p:nvSpPr>
                <p:cNvPr id="58" name="직사각형 14">
                  <a:extLst>
                    <a:ext uri="{FF2B5EF4-FFF2-40B4-BE49-F238E27FC236}">
                      <a16:creationId xmlns:a16="http://schemas.microsoft.com/office/drawing/2014/main" id="{BC9AC977-C7A4-4565-96B6-78A4FB5FFA1C}"/>
                    </a:ext>
                  </a:extLst>
                </p:cNvPr>
                <p:cNvSpPr/>
                <p:nvPr/>
              </p:nvSpPr>
              <p:spPr>
                <a:xfrm>
                  <a:off x="5816463" y="1918809"/>
                  <a:ext cx="3400147"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latin typeface="SamsungOne-400" panose="020B0503030303020204" pitchFamily="34" charset="0"/>
                    </a:rPr>
                    <a:t>Tìm</a:t>
                  </a:r>
                  <a:r>
                    <a:rPr lang="en-US" altLang="ko-KR" sz="1200" dirty="0">
                      <a:solidFill>
                        <a:schemeClr val="tx1"/>
                      </a:solidFill>
                      <a:latin typeface="SamsungOne-400" panose="020B0503030303020204" pitchFamily="34" charset="0"/>
                    </a:rPr>
                    <a:t> </a:t>
                  </a:r>
                  <a:r>
                    <a:rPr lang="en-US" altLang="ko-KR" sz="1200" dirty="0" err="1">
                      <a:solidFill>
                        <a:schemeClr val="tx1"/>
                      </a:solidFill>
                      <a:latin typeface="SamsungOne-400" panose="020B0503030303020204" pitchFamily="34" charset="0"/>
                    </a:rPr>
                    <a:t>kiếm</a:t>
                  </a:r>
                  <a:r>
                    <a:rPr lang="en-US" altLang="ko-KR" sz="1200" dirty="0">
                      <a:solidFill>
                        <a:schemeClr val="tx1"/>
                      </a:solidFill>
                      <a:latin typeface="SamsungOne-400" panose="020B0503030303020204" pitchFamily="34" charset="0"/>
                    </a:rPr>
                    <a:t> </a:t>
                  </a:r>
                  <a:r>
                    <a:rPr lang="en-US" altLang="ko-KR" sz="1200" dirty="0" err="1">
                      <a:solidFill>
                        <a:schemeClr val="tx1"/>
                      </a:solidFill>
                      <a:latin typeface="SamsungOne-400" panose="020B0503030303020204" pitchFamily="34" charset="0"/>
                    </a:rPr>
                    <a:t>sự</a:t>
                  </a:r>
                  <a:r>
                    <a:rPr lang="en-US" altLang="ko-KR" sz="1200" dirty="0">
                      <a:solidFill>
                        <a:schemeClr val="tx1"/>
                      </a:solidFill>
                      <a:latin typeface="SamsungOne-400" panose="020B0503030303020204" pitchFamily="34" charset="0"/>
                    </a:rPr>
                    <a:t> </a:t>
                  </a:r>
                  <a:r>
                    <a:rPr lang="en-US" altLang="ko-KR" sz="1200" dirty="0" err="1">
                      <a:solidFill>
                        <a:schemeClr val="tx1"/>
                      </a:solidFill>
                      <a:latin typeface="SamsungOne-400" panose="020B0503030303020204" pitchFamily="34" charset="0"/>
                    </a:rPr>
                    <a:t>ổn</a:t>
                  </a:r>
                  <a:r>
                    <a:rPr lang="en-US" altLang="ko-KR" sz="1200" dirty="0">
                      <a:solidFill>
                        <a:schemeClr val="tx1"/>
                      </a:solidFill>
                      <a:latin typeface="SamsungOne-400" panose="020B0503030303020204" pitchFamily="34" charset="0"/>
                    </a:rPr>
                    <a:t> </a:t>
                  </a:r>
                  <a:r>
                    <a:rPr lang="en-US" altLang="ko-KR" sz="1200" dirty="0" err="1">
                      <a:solidFill>
                        <a:schemeClr val="tx1"/>
                      </a:solidFill>
                      <a:latin typeface="SamsungOne-400" panose="020B0503030303020204" pitchFamily="34" charset="0"/>
                    </a:rPr>
                    <a:t>định</a:t>
                  </a:r>
                  <a:r>
                    <a:rPr lang="en-US" altLang="ko-KR" sz="1200" dirty="0">
                      <a:solidFill>
                        <a:schemeClr val="tx1"/>
                      </a:solidFill>
                      <a:latin typeface="SamsungOne-400" panose="020B0503030303020204" pitchFamily="34" charset="0"/>
                    </a:rPr>
                    <a:t> </a:t>
                  </a:r>
                  <a:r>
                    <a:rPr lang="en-US" altLang="ko-KR" sz="1200" dirty="0" err="1">
                      <a:solidFill>
                        <a:schemeClr val="tx1"/>
                      </a:solidFill>
                      <a:latin typeface="SamsungOne-400" panose="020B0503030303020204" pitchFamily="34" charset="0"/>
                    </a:rPr>
                    <a:t>kinh</a:t>
                  </a:r>
                  <a:r>
                    <a:rPr lang="en-US" altLang="ko-KR" sz="1200" dirty="0">
                      <a:solidFill>
                        <a:schemeClr val="tx1"/>
                      </a:solidFill>
                      <a:latin typeface="SamsungOne-400" panose="020B0503030303020204" pitchFamily="34" charset="0"/>
                    </a:rPr>
                    <a:t> </a:t>
                  </a:r>
                  <a:r>
                    <a:rPr lang="en-US" altLang="ko-KR" sz="1200" dirty="0" err="1">
                      <a:solidFill>
                        <a:schemeClr val="tx1"/>
                      </a:solidFill>
                      <a:latin typeface="SamsungOne-400" panose="020B0503030303020204" pitchFamily="34" charset="0"/>
                    </a:rPr>
                    <a:t>tế</a:t>
                  </a:r>
                  <a:endParaRPr lang="en-US" altLang="ko-KR" sz="1200" dirty="0">
                    <a:solidFill>
                      <a:schemeClr val="tx1"/>
                    </a:solidFill>
                    <a:latin typeface="SamsungOne-400" panose="020B0503030303020204" pitchFamily="34" charset="0"/>
                  </a:endParaRPr>
                </a:p>
              </p:txBody>
            </p:sp>
          </p:grpSp>
          <p:grpSp>
            <p:nvGrpSpPr>
              <p:cNvPr id="30" name="그룹 32">
                <a:extLst>
                  <a:ext uri="{FF2B5EF4-FFF2-40B4-BE49-F238E27FC236}">
                    <a16:creationId xmlns:a16="http://schemas.microsoft.com/office/drawing/2014/main" id="{C16BAFE7-9084-4528-AA12-60FC46BA008D}"/>
                  </a:ext>
                </a:extLst>
              </p:cNvPr>
              <p:cNvGrpSpPr/>
              <p:nvPr/>
            </p:nvGrpSpPr>
            <p:grpSpPr>
              <a:xfrm>
                <a:off x="3517145" y="2368071"/>
                <a:ext cx="5699464" cy="369062"/>
                <a:chOff x="3515557" y="1944209"/>
                <a:chExt cx="5699464" cy="369062"/>
              </a:xfrm>
            </p:grpSpPr>
            <p:sp>
              <p:nvSpPr>
                <p:cNvPr id="53" name="화살표: 오른쪽 33">
                  <a:extLst>
                    <a:ext uri="{FF2B5EF4-FFF2-40B4-BE49-F238E27FC236}">
                      <a16:creationId xmlns:a16="http://schemas.microsoft.com/office/drawing/2014/main" id="{1831632F-74F8-4184-B21D-C34830E46BB6}"/>
                    </a:ext>
                  </a:extLst>
                </p:cNvPr>
                <p:cNvSpPr/>
                <p:nvPr/>
              </p:nvSpPr>
              <p:spPr>
                <a:xfrm>
                  <a:off x="5632450" y="2058890"/>
                  <a:ext cx="177800" cy="139700"/>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SamsungOne-400" panose="020B0503030303020204" pitchFamily="34" charset="0"/>
                    <a:ea typeface="맑은 고딕" panose="020B0503020000020004" pitchFamily="50" charset="-127"/>
                  </a:endParaRPr>
                </a:p>
              </p:txBody>
            </p:sp>
            <p:sp>
              <p:nvSpPr>
                <p:cNvPr id="54" name="직사각형 34">
                  <a:extLst>
                    <a:ext uri="{FF2B5EF4-FFF2-40B4-BE49-F238E27FC236}">
                      <a16:creationId xmlns:a16="http://schemas.microsoft.com/office/drawing/2014/main" id="{96238B89-B8ED-43D6-8843-118A87333B4C}"/>
                    </a:ext>
                  </a:extLst>
                </p:cNvPr>
                <p:cNvSpPr/>
                <p:nvPr/>
              </p:nvSpPr>
              <p:spPr>
                <a:xfrm>
                  <a:off x="3515557" y="1944209"/>
                  <a:ext cx="2192785"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latin typeface="SamsungOne-400" panose="020B0503030303020204" pitchFamily="34" charset="0"/>
                      <a:ea typeface="맑은 고딕" panose="020B0503020000020004" pitchFamily="50" charset="-127"/>
                    </a:rPr>
                    <a:t>Người</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yêu</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thích</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đồ</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ngọt</a:t>
                  </a:r>
                  <a:endParaRPr lang="ko-KR" altLang="en-US" sz="1200" dirty="0">
                    <a:solidFill>
                      <a:schemeClr val="tx1"/>
                    </a:solidFill>
                    <a:latin typeface="SamsungOne-400" panose="020B0503030303020204" pitchFamily="34" charset="0"/>
                    <a:ea typeface="맑은 고딕" panose="020B0503020000020004" pitchFamily="50" charset="-127"/>
                  </a:endParaRPr>
                </a:p>
              </p:txBody>
            </p:sp>
            <p:sp>
              <p:nvSpPr>
                <p:cNvPr id="55" name="직사각형 35">
                  <a:extLst>
                    <a:ext uri="{FF2B5EF4-FFF2-40B4-BE49-F238E27FC236}">
                      <a16:creationId xmlns:a16="http://schemas.microsoft.com/office/drawing/2014/main" id="{BD3EB911-E5A1-4F9A-91BE-81AB3C7762C6}"/>
                    </a:ext>
                  </a:extLst>
                </p:cNvPr>
                <p:cNvSpPr/>
                <p:nvPr/>
              </p:nvSpPr>
              <p:spPr>
                <a:xfrm>
                  <a:off x="5814874" y="1944209"/>
                  <a:ext cx="3400147"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latin typeface="SamsungOne-400" panose="020B0503030303020204" pitchFamily="34" charset="0"/>
                      <a:ea typeface="맑은 고딕" panose="020B0503020000020004" pitchFamily="50" charset="-127"/>
                    </a:rPr>
                    <a:t>Ăn</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đồ</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ngọt</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nhưng</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mắc</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bệnh</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tiểu</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đường</a:t>
                  </a:r>
                  <a:endParaRPr lang="ko-KR" altLang="en-US" sz="1200" dirty="0">
                    <a:solidFill>
                      <a:schemeClr val="tx1"/>
                    </a:solidFill>
                    <a:latin typeface="SamsungOne-400" panose="020B0503030303020204" pitchFamily="34" charset="0"/>
                    <a:ea typeface="맑은 고딕" panose="020B0503020000020004" pitchFamily="50" charset="-127"/>
                  </a:endParaRPr>
                </a:p>
              </p:txBody>
            </p:sp>
          </p:grpSp>
          <p:grpSp>
            <p:nvGrpSpPr>
              <p:cNvPr id="31" name="그룹 36">
                <a:extLst>
                  <a:ext uri="{FF2B5EF4-FFF2-40B4-BE49-F238E27FC236}">
                    <a16:creationId xmlns:a16="http://schemas.microsoft.com/office/drawing/2014/main" id="{7E32FB36-4816-4B37-A6DE-64B19AC79A5E}"/>
                  </a:ext>
                </a:extLst>
              </p:cNvPr>
              <p:cNvGrpSpPr/>
              <p:nvPr/>
            </p:nvGrpSpPr>
            <p:grpSpPr>
              <a:xfrm>
                <a:off x="3517145" y="2816954"/>
                <a:ext cx="5699464" cy="369062"/>
                <a:chOff x="3515557" y="1944209"/>
                <a:chExt cx="5699464" cy="369062"/>
              </a:xfrm>
            </p:grpSpPr>
            <p:sp>
              <p:nvSpPr>
                <p:cNvPr id="50" name="화살표: 오른쪽 37">
                  <a:extLst>
                    <a:ext uri="{FF2B5EF4-FFF2-40B4-BE49-F238E27FC236}">
                      <a16:creationId xmlns:a16="http://schemas.microsoft.com/office/drawing/2014/main" id="{8E3F3098-B5F7-4D3B-BE93-68BF02093D26}"/>
                    </a:ext>
                  </a:extLst>
                </p:cNvPr>
                <p:cNvSpPr/>
                <p:nvPr/>
              </p:nvSpPr>
              <p:spPr>
                <a:xfrm>
                  <a:off x="5632450" y="2058890"/>
                  <a:ext cx="177800" cy="139700"/>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SamsungOne-400" panose="020B0503030303020204" pitchFamily="34" charset="0"/>
                    <a:ea typeface="맑은 고딕" panose="020B0503020000020004" pitchFamily="50" charset="-127"/>
                  </a:endParaRPr>
                </a:p>
              </p:txBody>
            </p:sp>
            <p:sp>
              <p:nvSpPr>
                <p:cNvPr id="51" name="직사각형 38">
                  <a:extLst>
                    <a:ext uri="{FF2B5EF4-FFF2-40B4-BE49-F238E27FC236}">
                      <a16:creationId xmlns:a16="http://schemas.microsoft.com/office/drawing/2014/main" id="{A6D44AC5-A2EE-43AA-BF08-42D9572339B8}"/>
                    </a:ext>
                  </a:extLst>
                </p:cNvPr>
                <p:cNvSpPr/>
                <p:nvPr/>
              </p:nvSpPr>
              <p:spPr>
                <a:xfrm>
                  <a:off x="3515557" y="1944209"/>
                  <a:ext cx="2192785"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latin typeface="SamsungOne-400" panose="020B0503030303020204" pitchFamily="34" charset="0"/>
                      <a:ea typeface="맑은 고딕" panose="020B0503020000020004" pitchFamily="50" charset="-127"/>
                    </a:rPr>
                    <a:t>Nghiện</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rượu</a:t>
                  </a:r>
                  <a:endParaRPr lang="ko-KR" altLang="en-US" sz="1200" dirty="0">
                    <a:solidFill>
                      <a:schemeClr val="tx1"/>
                    </a:solidFill>
                    <a:latin typeface="SamsungOne-400" panose="020B0503030303020204" pitchFamily="34" charset="0"/>
                    <a:ea typeface="맑은 고딕" panose="020B0503020000020004" pitchFamily="50" charset="-127"/>
                  </a:endParaRPr>
                </a:p>
              </p:txBody>
            </p:sp>
            <p:sp>
              <p:nvSpPr>
                <p:cNvPr id="52" name="직사각형 39">
                  <a:extLst>
                    <a:ext uri="{FF2B5EF4-FFF2-40B4-BE49-F238E27FC236}">
                      <a16:creationId xmlns:a16="http://schemas.microsoft.com/office/drawing/2014/main" id="{073B9231-3CC1-4F9D-ABFA-9F39FDAB9FE1}"/>
                    </a:ext>
                  </a:extLst>
                </p:cNvPr>
                <p:cNvSpPr/>
                <p:nvPr/>
              </p:nvSpPr>
              <p:spPr>
                <a:xfrm>
                  <a:off x="5814874" y="1944209"/>
                  <a:ext cx="3400147"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latin typeface="SamsungOne-400" panose="020B0503030303020204" pitchFamily="34" charset="0"/>
                      <a:ea typeface="맑은 고딕" panose="020B0503020000020004" pitchFamily="50" charset="-127"/>
                    </a:rPr>
                    <a:t>Uống</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một</a:t>
                  </a:r>
                  <a:r>
                    <a:rPr lang="en-US" altLang="ko-KR" sz="1200" dirty="0">
                      <a:solidFill>
                        <a:schemeClr val="tx1"/>
                      </a:solidFill>
                      <a:latin typeface="SamsungOne-400" panose="020B0503030303020204" pitchFamily="34" charset="0"/>
                      <a:ea typeface="맑은 고딕" panose="020B0503020000020004" pitchFamily="50" charset="-127"/>
                    </a:rPr>
                    <a:t> chai </a:t>
                  </a:r>
                  <a:r>
                    <a:rPr lang="en-US" altLang="ko-KR" sz="1200" dirty="0" err="1">
                      <a:solidFill>
                        <a:schemeClr val="tx1"/>
                      </a:solidFill>
                      <a:latin typeface="SamsungOne-400" panose="020B0503030303020204" pitchFamily="34" charset="0"/>
                      <a:ea typeface="맑은 고딕" panose="020B0503020000020004" pitchFamily="50" charset="-127"/>
                    </a:rPr>
                    <a:t>rượu</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mỗi</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ngày</a:t>
                  </a:r>
                  <a:endParaRPr lang="ko-KR" altLang="en-US" sz="1200" dirty="0">
                    <a:solidFill>
                      <a:schemeClr val="tx1"/>
                    </a:solidFill>
                    <a:latin typeface="SamsungOne-400" panose="020B0503030303020204" pitchFamily="34" charset="0"/>
                    <a:ea typeface="맑은 고딕" panose="020B0503020000020004" pitchFamily="50" charset="-127"/>
                  </a:endParaRPr>
                </a:p>
              </p:txBody>
            </p:sp>
          </p:grpSp>
          <p:grpSp>
            <p:nvGrpSpPr>
              <p:cNvPr id="32" name="그룹 40">
                <a:extLst>
                  <a:ext uri="{FF2B5EF4-FFF2-40B4-BE49-F238E27FC236}">
                    <a16:creationId xmlns:a16="http://schemas.microsoft.com/office/drawing/2014/main" id="{72529932-C307-44AF-B817-10993A135DE7}"/>
                  </a:ext>
                </a:extLst>
              </p:cNvPr>
              <p:cNvGrpSpPr/>
              <p:nvPr/>
            </p:nvGrpSpPr>
            <p:grpSpPr>
              <a:xfrm>
                <a:off x="3517145" y="3266595"/>
                <a:ext cx="5699464" cy="369062"/>
                <a:chOff x="3515557" y="1944209"/>
                <a:chExt cx="5699464" cy="369062"/>
              </a:xfrm>
            </p:grpSpPr>
            <p:sp>
              <p:nvSpPr>
                <p:cNvPr id="47" name="화살표: 오른쪽 41">
                  <a:extLst>
                    <a:ext uri="{FF2B5EF4-FFF2-40B4-BE49-F238E27FC236}">
                      <a16:creationId xmlns:a16="http://schemas.microsoft.com/office/drawing/2014/main" id="{969F67B4-C12E-4404-A48A-3E852E913DE0}"/>
                    </a:ext>
                  </a:extLst>
                </p:cNvPr>
                <p:cNvSpPr/>
                <p:nvPr/>
              </p:nvSpPr>
              <p:spPr>
                <a:xfrm>
                  <a:off x="5632450" y="2058890"/>
                  <a:ext cx="177800" cy="139700"/>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SamsungOne-400" panose="020B0503030303020204" pitchFamily="34" charset="0"/>
                    <a:ea typeface="맑은 고딕" panose="020B0503020000020004" pitchFamily="50" charset="-127"/>
                  </a:endParaRPr>
                </a:p>
              </p:txBody>
            </p:sp>
            <p:sp>
              <p:nvSpPr>
                <p:cNvPr id="48" name="직사각형 42">
                  <a:extLst>
                    <a:ext uri="{FF2B5EF4-FFF2-40B4-BE49-F238E27FC236}">
                      <a16:creationId xmlns:a16="http://schemas.microsoft.com/office/drawing/2014/main" id="{2D308995-AB0B-4BE6-B488-00B99F89EB87}"/>
                    </a:ext>
                  </a:extLst>
                </p:cNvPr>
                <p:cNvSpPr/>
                <p:nvPr/>
              </p:nvSpPr>
              <p:spPr>
                <a:xfrm>
                  <a:off x="3515557" y="1944209"/>
                  <a:ext cx="2192785"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latin typeface="SamsungOne-400" panose="020B0503030303020204" pitchFamily="34" charset="0"/>
                      <a:ea typeface="SamsungOne-400" panose="020B0503030303020204" pitchFamily="34" charset="0"/>
                    </a:rPr>
                    <a:t>Sinh</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kế</a:t>
                  </a:r>
                  <a:endParaRPr lang="ko-KR" altLang="en-US" sz="1200" dirty="0">
                    <a:solidFill>
                      <a:schemeClr val="tx1"/>
                    </a:solidFill>
                    <a:latin typeface="SamsungOne-400" panose="020B0503030303020204" pitchFamily="34" charset="0"/>
                  </a:endParaRPr>
                </a:p>
              </p:txBody>
            </p:sp>
            <p:sp>
              <p:nvSpPr>
                <p:cNvPr id="49" name="직사각형 43">
                  <a:extLst>
                    <a:ext uri="{FF2B5EF4-FFF2-40B4-BE49-F238E27FC236}">
                      <a16:creationId xmlns:a16="http://schemas.microsoft.com/office/drawing/2014/main" id="{65018E37-68E5-4C42-97E2-6273553A7A8B}"/>
                    </a:ext>
                  </a:extLst>
                </p:cNvPr>
                <p:cNvSpPr/>
                <p:nvPr/>
              </p:nvSpPr>
              <p:spPr>
                <a:xfrm>
                  <a:off x="5814874" y="1944209"/>
                  <a:ext cx="3400147"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latin typeface="SamsungOne-400" panose="020B0503030303020204" pitchFamily="34" charset="0"/>
                      <a:ea typeface="SamsungOne-400" panose="020B0503030303020204" pitchFamily="34" charset="0"/>
                    </a:rPr>
                    <a:t>Luôn</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mua</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sản</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phẩm</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với</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giá</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thấp</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nhất</a:t>
                  </a:r>
                  <a:endParaRPr lang="ko-KR" altLang="en-US" sz="1200" dirty="0">
                    <a:solidFill>
                      <a:schemeClr val="tx1"/>
                    </a:solidFill>
                    <a:latin typeface="SamsungOne-400" panose="020B0503030303020204" pitchFamily="34" charset="0"/>
                  </a:endParaRPr>
                </a:p>
              </p:txBody>
            </p:sp>
          </p:grpSp>
          <p:grpSp>
            <p:nvGrpSpPr>
              <p:cNvPr id="33" name="그룹 44">
                <a:extLst>
                  <a:ext uri="{FF2B5EF4-FFF2-40B4-BE49-F238E27FC236}">
                    <a16:creationId xmlns:a16="http://schemas.microsoft.com/office/drawing/2014/main" id="{C152F08F-D35E-403C-8113-37F24668C366}"/>
                  </a:ext>
                </a:extLst>
              </p:cNvPr>
              <p:cNvGrpSpPr/>
              <p:nvPr/>
            </p:nvGrpSpPr>
            <p:grpSpPr>
              <a:xfrm>
                <a:off x="3517145" y="3715857"/>
                <a:ext cx="5699464" cy="369062"/>
                <a:chOff x="3515557" y="1944209"/>
                <a:chExt cx="5699464" cy="369062"/>
              </a:xfrm>
            </p:grpSpPr>
            <p:sp>
              <p:nvSpPr>
                <p:cNvPr id="43" name="화살표: 오른쪽 45">
                  <a:extLst>
                    <a:ext uri="{FF2B5EF4-FFF2-40B4-BE49-F238E27FC236}">
                      <a16:creationId xmlns:a16="http://schemas.microsoft.com/office/drawing/2014/main" id="{115EDDFE-0DD2-47B0-AE78-721D00B65D79}"/>
                    </a:ext>
                  </a:extLst>
                </p:cNvPr>
                <p:cNvSpPr/>
                <p:nvPr/>
              </p:nvSpPr>
              <p:spPr>
                <a:xfrm>
                  <a:off x="5632450" y="2058890"/>
                  <a:ext cx="177800" cy="139700"/>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SamsungOne-400" panose="020B0503030303020204" pitchFamily="34" charset="0"/>
                    <a:ea typeface="맑은 고딕" panose="020B0503020000020004" pitchFamily="50" charset="-127"/>
                  </a:endParaRPr>
                </a:p>
              </p:txBody>
            </p:sp>
            <p:sp>
              <p:nvSpPr>
                <p:cNvPr id="44" name="직사각형 46">
                  <a:extLst>
                    <a:ext uri="{FF2B5EF4-FFF2-40B4-BE49-F238E27FC236}">
                      <a16:creationId xmlns:a16="http://schemas.microsoft.com/office/drawing/2014/main" id="{2996220F-4537-4361-BFC9-7A351EFFB0D2}"/>
                    </a:ext>
                  </a:extLst>
                </p:cNvPr>
                <p:cNvSpPr/>
                <p:nvPr/>
              </p:nvSpPr>
              <p:spPr>
                <a:xfrm>
                  <a:off x="3515557" y="1944209"/>
                  <a:ext cx="2192785"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SamsungOne-400" panose="020B0503030303020204" pitchFamily="34" charset="0"/>
                    <a:ea typeface="맑은 고딕" panose="020B0503020000020004" pitchFamily="50" charset="-127"/>
                  </a:endParaRPr>
                </a:p>
              </p:txBody>
            </p:sp>
            <p:sp>
              <p:nvSpPr>
                <p:cNvPr id="46" name="직사각형 47">
                  <a:extLst>
                    <a:ext uri="{FF2B5EF4-FFF2-40B4-BE49-F238E27FC236}">
                      <a16:creationId xmlns:a16="http://schemas.microsoft.com/office/drawing/2014/main" id="{0B6D4419-08E7-4DFE-8E49-4AD9117F86CE}"/>
                    </a:ext>
                  </a:extLst>
                </p:cNvPr>
                <p:cNvSpPr/>
                <p:nvPr/>
              </p:nvSpPr>
              <p:spPr>
                <a:xfrm>
                  <a:off x="5814874" y="1944209"/>
                  <a:ext cx="3400147"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SamsungOne-400" panose="020B0503030303020204" pitchFamily="34" charset="0"/>
                    <a:ea typeface="맑은 고딕" panose="020B0503020000020004" pitchFamily="50" charset="-127"/>
                  </a:endParaRPr>
                </a:p>
              </p:txBody>
            </p:sp>
          </p:grpSp>
          <p:sp>
            <p:nvSpPr>
              <p:cNvPr id="34" name="TextBox 33">
                <a:extLst>
                  <a:ext uri="{FF2B5EF4-FFF2-40B4-BE49-F238E27FC236}">
                    <a16:creationId xmlns:a16="http://schemas.microsoft.com/office/drawing/2014/main" id="{F893B798-4100-49C1-AD79-981C30BEACE9}"/>
                  </a:ext>
                </a:extLst>
              </p:cNvPr>
              <p:cNvSpPr txBox="1"/>
              <p:nvPr/>
            </p:nvSpPr>
            <p:spPr>
              <a:xfrm>
                <a:off x="4216288" y="4860321"/>
                <a:ext cx="943959" cy="218452"/>
              </a:xfrm>
              <a:prstGeom prst="rect">
                <a:avLst/>
              </a:prstGeom>
              <a:noFill/>
            </p:spPr>
            <p:txBody>
              <a:bodyPr wrap="none" lIns="71977" tIns="0" rIns="71977" bIns="0" rtlCol="0">
                <a:spAutoFit/>
              </a:bodyPr>
              <a:lstStyle/>
              <a:p>
                <a:pPr algn="ctr"/>
                <a:r>
                  <a:rPr lang="en-US" sz="105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Mong</a:t>
                </a:r>
                <a:r>
                  <a:rPr lang="en-US" sz="105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05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muón</a:t>
                </a:r>
                <a:r>
                  <a:rPr lang="en-US" sz="105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1</a:t>
                </a:r>
              </a:p>
            </p:txBody>
          </p:sp>
          <p:sp>
            <p:nvSpPr>
              <p:cNvPr id="35" name="TextBox 34">
                <a:extLst>
                  <a:ext uri="{FF2B5EF4-FFF2-40B4-BE49-F238E27FC236}">
                    <a16:creationId xmlns:a16="http://schemas.microsoft.com/office/drawing/2014/main" id="{F06321B2-B570-4941-9CC2-CA5F06DBF165}"/>
                  </a:ext>
                </a:extLst>
              </p:cNvPr>
              <p:cNvSpPr txBox="1"/>
              <p:nvPr/>
            </p:nvSpPr>
            <p:spPr>
              <a:xfrm>
                <a:off x="6073028" y="4860321"/>
                <a:ext cx="836523" cy="218452"/>
              </a:xfrm>
              <a:prstGeom prst="rect">
                <a:avLst/>
              </a:prstGeom>
              <a:noFill/>
            </p:spPr>
            <p:txBody>
              <a:bodyPr wrap="none" lIns="71977" tIns="0" rIns="71977" bIns="0" rtlCol="0">
                <a:spAutoFit/>
              </a:bodyPr>
              <a:lstStyle/>
              <a:p>
                <a:pPr algn="ctr"/>
                <a:r>
                  <a:rPr lang="en-US" sz="105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Mong</a:t>
                </a:r>
                <a:r>
                  <a:rPr lang="en-US" sz="105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05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uốn</a:t>
                </a:r>
                <a:r>
                  <a:rPr lang="en-US" sz="105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2</a:t>
                </a:r>
              </a:p>
            </p:txBody>
          </p:sp>
          <p:sp>
            <p:nvSpPr>
              <p:cNvPr id="36" name="TextBox 35">
                <a:extLst>
                  <a:ext uri="{FF2B5EF4-FFF2-40B4-BE49-F238E27FC236}">
                    <a16:creationId xmlns:a16="http://schemas.microsoft.com/office/drawing/2014/main" id="{6FEEF69F-6E50-4ADB-92BC-F135D8A99B9D}"/>
                  </a:ext>
                </a:extLst>
              </p:cNvPr>
              <p:cNvSpPr txBox="1"/>
              <p:nvPr/>
            </p:nvSpPr>
            <p:spPr>
              <a:xfrm>
                <a:off x="7820141" y="4860320"/>
                <a:ext cx="956787" cy="218452"/>
              </a:xfrm>
              <a:prstGeom prst="rect">
                <a:avLst/>
              </a:prstGeom>
              <a:noFill/>
            </p:spPr>
            <p:txBody>
              <a:bodyPr wrap="none" lIns="71977" tIns="0" rIns="71977" bIns="0" rtlCol="0">
                <a:spAutoFit/>
              </a:bodyPr>
              <a:lstStyle/>
              <a:p>
                <a:pPr algn="ctr"/>
                <a:r>
                  <a:rPr lang="en-US" sz="105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Mong</a:t>
                </a:r>
                <a:r>
                  <a:rPr lang="en-US" sz="105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05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muốn</a:t>
                </a:r>
                <a:r>
                  <a:rPr lang="en-US" sz="105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3</a:t>
                </a:r>
              </a:p>
            </p:txBody>
          </p:sp>
          <p:sp>
            <p:nvSpPr>
              <p:cNvPr id="37" name="TextBox 36">
                <a:extLst>
                  <a:ext uri="{FF2B5EF4-FFF2-40B4-BE49-F238E27FC236}">
                    <a16:creationId xmlns:a16="http://schemas.microsoft.com/office/drawing/2014/main" id="{F88EA415-F833-41AF-A2AF-4D43152CBB1F}"/>
                  </a:ext>
                </a:extLst>
              </p:cNvPr>
              <p:cNvSpPr txBox="1"/>
              <p:nvPr/>
            </p:nvSpPr>
            <p:spPr>
              <a:xfrm>
                <a:off x="1327224" y="1550900"/>
                <a:ext cx="1150812" cy="249659"/>
              </a:xfrm>
              <a:prstGeom prst="rect">
                <a:avLst/>
              </a:prstGeom>
              <a:noFill/>
            </p:spPr>
            <p:txBody>
              <a:bodyPr wrap="none" lIns="71977" tIns="0" rIns="71977" bIns="0" rtlCol="0">
                <a:spAutoFit/>
              </a:bodyPr>
              <a:lstStyle/>
              <a:p>
                <a:pPr algn="ct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Tuổi</a:t>
                </a:r>
                <a:r>
                  <a:rPr lang="en-US" altLang="ko-KR"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 / </a:t>
                </a: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Giới</a:t>
                </a:r>
                <a:r>
                  <a:rPr lang="en-US" altLang="ko-KR"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tính</a:t>
                </a:r>
                <a:endParaRPr lang="en-US"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endParaRPr>
              </a:p>
            </p:txBody>
          </p:sp>
          <p:sp>
            <p:nvSpPr>
              <p:cNvPr id="38" name="TextBox 37">
                <a:extLst>
                  <a:ext uri="{FF2B5EF4-FFF2-40B4-BE49-F238E27FC236}">
                    <a16:creationId xmlns:a16="http://schemas.microsoft.com/office/drawing/2014/main" id="{36BA4539-62AE-4018-ADBC-874AB9C49F82}"/>
                  </a:ext>
                </a:extLst>
              </p:cNvPr>
              <p:cNvSpPr txBox="1"/>
              <p:nvPr/>
            </p:nvSpPr>
            <p:spPr>
              <a:xfrm>
                <a:off x="1394563" y="2676924"/>
                <a:ext cx="1016117" cy="249659"/>
              </a:xfrm>
              <a:prstGeom prst="rect">
                <a:avLst/>
              </a:prstGeom>
              <a:noFill/>
            </p:spPr>
            <p:txBody>
              <a:bodyPr wrap="none" lIns="71977" tIns="0" rIns="71977" bIns="0" rtlCol="0">
                <a:spAutoFit/>
              </a:bodyPr>
              <a:lstStyle/>
              <a:p>
                <a:pPr algn="ct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Nghề</a:t>
                </a:r>
                <a:r>
                  <a:rPr lang="en-US" altLang="ko-KR"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nghiệp</a:t>
                </a:r>
                <a:endParaRPr lang="en-US"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E181C9A0-530C-4493-9AE3-6D4ECA428A68}"/>
                  </a:ext>
                </a:extLst>
              </p:cNvPr>
              <p:cNvSpPr txBox="1"/>
              <p:nvPr/>
            </p:nvSpPr>
            <p:spPr>
              <a:xfrm>
                <a:off x="1317591" y="3417800"/>
                <a:ext cx="1170054" cy="249659"/>
              </a:xfrm>
              <a:prstGeom prst="rect">
                <a:avLst/>
              </a:prstGeom>
              <a:noFill/>
            </p:spPr>
            <p:txBody>
              <a:bodyPr wrap="none" lIns="71977" tIns="0" rIns="71977" bIns="0" rtlCol="0">
                <a:spAutoFit/>
              </a:bodyPr>
              <a:lstStyle/>
              <a:p>
                <a:pPr algn="ctr"/>
                <a:r>
                  <a:rPr lang="en-US"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Tầng</a:t>
                </a:r>
                <a:r>
                  <a:rPr lang="en-US"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 </a:t>
                </a:r>
                <a:r>
                  <a:rPr lang="en-US"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lớp</a:t>
                </a:r>
                <a:r>
                  <a:rPr lang="en-US"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 </a:t>
                </a:r>
                <a:r>
                  <a:rPr lang="en-US"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xã</a:t>
                </a:r>
                <a:r>
                  <a:rPr lang="en-US"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 </a:t>
                </a:r>
                <a:r>
                  <a:rPr lang="en-US"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hội</a:t>
                </a:r>
                <a:endParaRPr lang="en-US"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endParaRPr>
              </a:p>
            </p:txBody>
          </p:sp>
          <p:sp>
            <p:nvSpPr>
              <p:cNvPr id="40" name="TextBox 39">
                <a:extLst>
                  <a:ext uri="{FF2B5EF4-FFF2-40B4-BE49-F238E27FC236}">
                    <a16:creationId xmlns:a16="http://schemas.microsoft.com/office/drawing/2014/main" id="{2F16740F-6011-4F44-B178-F1DD671F2B02}"/>
                  </a:ext>
                </a:extLst>
              </p:cNvPr>
              <p:cNvSpPr txBox="1"/>
              <p:nvPr/>
            </p:nvSpPr>
            <p:spPr>
              <a:xfrm>
                <a:off x="1251855" y="4332198"/>
                <a:ext cx="1301542" cy="249659"/>
              </a:xfrm>
              <a:prstGeom prst="rect">
                <a:avLst/>
              </a:prstGeom>
              <a:noFill/>
            </p:spPr>
            <p:txBody>
              <a:bodyPr wrap="none" lIns="71977" tIns="0" rIns="71977" bIns="0" rtlCol="0">
                <a:spAutoFit/>
              </a:bodyPr>
              <a:lstStyle/>
              <a:p>
                <a:pPr algn="ct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Hoàn</a:t>
                </a:r>
                <a:r>
                  <a:rPr lang="en-US" altLang="ko-KR"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cảnh</a:t>
                </a:r>
                <a:r>
                  <a:rPr lang="en-US" altLang="ko-KR"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xã</a:t>
                </a:r>
                <a:r>
                  <a:rPr lang="en-US" altLang="ko-KR"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hội</a:t>
                </a:r>
                <a:endParaRPr lang="en-US"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endParaRPr>
              </a:p>
            </p:txBody>
          </p:sp>
          <p:sp>
            <p:nvSpPr>
              <p:cNvPr id="41" name="TextBox 40">
                <a:extLst>
                  <a:ext uri="{FF2B5EF4-FFF2-40B4-BE49-F238E27FC236}">
                    <a16:creationId xmlns:a16="http://schemas.microsoft.com/office/drawing/2014/main" id="{B590D36A-8FFA-4171-98FC-DA0F8A792A2F}"/>
                  </a:ext>
                </a:extLst>
              </p:cNvPr>
              <p:cNvSpPr txBox="1"/>
              <p:nvPr/>
            </p:nvSpPr>
            <p:spPr>
              <a:xfrm>
                <a:off x="1338442" y="5246599"/>
                <a:ext cx="1128363" cy="249659"/>
              </a:xfrm>
              <a:prstGeom prst="rect">
                <a:avLst/>
              </a:prstGeom>
              <a:noFill/>
            </p:spPr>
            <p:txBody>
              <a:bodyPr wrap="none" lIns="71977" tIns="0" rIns="71977" bIns="0" rtlCol="0">
                <a:spAutoFit/>
              </a:bodyPr>
              <a:lstStyle/>
              <a:p>
                <a:pPr algn="ct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Nhu</a:t>
                </a:r>
                <a:r>
                  <a:rPr lang="en-US" altLang="ko-KR"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yếu</a:t>
                </a:r>
                <a:r>
                  <a:rPr lang="en-US" altLang="ko-KR"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phẩm</a:t>
                </a:r>
                <a:endParaRPr lang="en-US"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endParaRPr>
              </a:p>
            </p:txBody>
          </p:sp>
        </p:grpSp>
        <p:pic>
          <p:nvPicPr>
            <p:cNvPr id="42" name="Graphic 41" descr="Construction worker">
              <a:extLst>
                <a:ext uri="{FF2B5EF4-FFF2-40B4-BE49-F238E27FC236}">
                  <a16:creationId xmlns:a16="http://schemas.microsoft.com/office/drawing/2014/main" id="{6961CA24-018F-4D2D-84D2-3561EACBB44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9318" y="2829471"/>
              <a:ext cx="829970" cy="829970"/>
            </a:xfrm>
            <a:prstGeom prst="rect">
              <a:avLst/>
            </a:prstGeom>
          </p:spPr>
        </p:pic>
      </p:grpSp>
      <p:grpSp>
        <p:nvGrpSpPr>
          <p:cNvPr id="63" name="그룹 6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4" name="직사각형 6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65" name="직사각형 6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66" name="직사각형 65">
            <a:extLst>
              <a:ext uri="{FF2B5EF4-FFF2-40B4-BE49-F238E27FC236}">
                <a16:creationId xmlns:a16="http://schemas.microsoft.com/office/drawing/2014/main" id="{B1118A49-6DD4-4007-9EAA-7C804299406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Phân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tích</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12031922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560209" y="1551918"/>
            <a:ext cx="8782410" cy="4535621"/>
            <a:chOff x="560209" y="1562078"/>
            <a:chExt cx="8782410" cy="4535621"/>
          </a:xfrm>
        </p:grpSpPr>
        <p:sp>
          <p:nvSpPr>
            <p:cNvPr id="52" name="직사각형 51">
              <a:extLst>
                <a:ext uri="{FF2B5EF4-FFF2-40B4-BE49-F238E27FC236}">
                  <a16:creationId xmlns:a16="http://schemas.microsoft.com/office/drawing/2014/main" id="{C8BEF965-D936-4B84-A095-458FB81B212D}"/>
                </a:ext>
              </a:extLst>
            </p:cNvPr>
            <p:cNvSpPr/>
            <p:nvPr/>
          </p:nvSpPr>
          <p:spPr>
            <a:xfrm>
              <a:off x="560209" y="1562078"/>
              <a:ext cx="2683599" cy="84878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53" name="직사각형 52">
              <a:extLst>
                <a:ext uri="{FF2B5EF4-FFF2-40B4-BE49-F238E27FC236}">
                  <a16:creationId xmlns:a16="http://schemas.microsoft.com/office/drawing/2014/main" id="{E13E151E-D608-4369-BD4F-3EF4F18473DF}"/>
                </a:ext>
              </a:extLst>
            </p:cNvPr>
            <p:cNvSpPr/>
            <p:nvPr/>
          </p:nvSpPr>
          <p:spPr>
            <a:xfrm>
              <a:off x="560209" y="2483788"/>
              <a:ext cx="2683599" cy="84878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54" name="직사각형 53">
              <a:extLst>
                <a:ext uri="{FF2B5EF4-FFF2-40B4-BE49-F238E27FC236}">
                  <a16:creationId xmlns:a16="http://schemas.microsoft.com/office/drawing/2014/main" id="{60B6FD4A-490C-4DF9-9A0D-7886C6B769C6}"/>
                </a:ext>
              </a:extLst>
            </p:cNvPr>
            <p:cNvSpPr/>
            <p:nvPr/>
          </p:nvSpPr>
          <p:spPr>
            <a:xfrm>
              <a:off x="560209" y="3405497"/>
              <a:ext cx="2683599" cy="84878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55" name="직사각형 54">
              <a:extLst>
                <a:ext uri="{FF2B5EF4-FFF2-40B4-BE49-F238E27FC236}">
                  <a16:creationId xmlns:a16="http://schemas.microsoft.com/office/drawing/2014/main" id="{11A9D02B-4AFC-4339-BDF4-E6F1EEEA9D06}"/>
                </a:ext>
              </a:extLst>
            </p:cNvPr>
            <p:cNvSpPr/>
            <p:nvPr/>
          </p:nvSpPr>
          <p:spPr>
            <a:xfrm>
              <a:off x="560209" y="4327206"/>
              <a:ext cx="2683599" cy="84878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56" name="직사각형 55">
              <a:extLst>
                <a:ext uri="{FF2B5EF4-FFF2-40B4-BE49-F238E27FC236}">
                  <a16:creationId xmlns:a16="http://schemas.microsoft.com/office/drawing/2014/main" id="{FBB8F4B9-1982-4750-AED5-1C690C376442}"/>
                </a:ext>
              </a:extLst>
            </p:cNvPr>
            <p:cNvSpPr/>
            <p:nvPr/>
          </p:nvSpPr>
          <p:spPr>
            <a:xfrm>
              <a:off x="560209" y="5248916"/>
              <a:ext cx="2683599" cy="84878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Calibri" panose="020F0502020204030204"/>
                <a:ea typeface="맑은 고딕" panose="020B0503020000020004" pitchFamily="50" charset="-127"/>
              </a:endParaRPr>
            </a:p>
          </p:txBody>
        </p:sp>
        <p:sp>
          <p:nvSpPr>
            <p:cNvPr id="2" name="직사각형 1">
              <a:extLst>
                <a:ext uri="{FF2B5EF4-FFF2-40B4-BE49-F238E27FC236}">
                  <a16:creationId xmlns:a16="http://schemas.microsoft.com/office/drawing/2014/main" id="{B7F35637-5315-45F4-96F9-E9B7C4053FD7}"/>
                </a:ext>
              </a:extLst>
            </p:cNvPr>
            <p:cNvSpPr/>
            <p:nvPr/>
          </p:nvSpPr>
          <p:spPr>
            <a:xfrm>
              <a:off x="3404098" y="1562078"/>
              <a:ext cx="5938521" cy="26863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1" name="직사각형 10">
              <a:extLst>
                <a:ext uri="{FF2B5EF4-FFF2-40B4-BE49-F238E27FC236}">
                  <a16:creationId xmlns:a16="http://schemas.microsoft.com/office/drawing/2014/main" id="{355CEA6B-B638-46BF-B5C7-1AF2B812B303}"/>
                </a:ext>
              </a:extLst>
            </p:cNvPr>
            <p:cNvSpPr/>
            <p:nvPr/>
          </p:nvSpPr>
          <p:spPr>
            <a:xfrm>
              <a:off x="3404098" y="1562078"/>
              <a:ext cx="5938521" cy="3205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6" name="직사각형 5">
              <a:extLst>
                <a:ext uri="{FF2B5EF4-FFF2-40B4-BE49-F238E27FC236}">
                  <a16:creationId xmlns:a16="http://schemas.microsoft.com/office/drawing/2014/main" id="{3700C05A-E01D-48D6-9149-B63D30984571}"/>
                </a:ext>
              </a:extLst>
            </p:cNvPr>
            <p:cNvSpPr/>
            <p:nvPr/>
          </p:nvSpPr>
          <p:spPr>
            <a:xfrm>
              <a:off x="3886541" y="4777321"/>
              <a:ext cx="1600445" cy="13076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7" name="직사각형 6">
              <a:extLst>
                <a:ext uri="{FF2B5EF4-FFF2-40B4-BE49-F238E27FC236}">
                  <a16:creationId xmlns:a16="http://schemas.microsoft.com/office/drawing/2014/main" id="{327E4C5C-C252-43A0-A2CF-CBAF19D22FE1}"/>
                </a:ext>
              </a:extLst>
            </p:cNvPr>
            <p:cNvSpPr/>
            <p:nvPr/>
          </p:nvSpPr>
          <p:spPr>
            <a:xfrm>
              <a:off x="5688984" y="4777321"/>
              <a:ext cx="1600445" cy="13076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8" name="직사각형 7">
              <a:extLst>
                <a:ext uri="{FF2B5EF4-FFF2-40B4-BE49-F238E27FC236}">
                  <a16:creationId xmlns:a16="http://schemas.microsoft.com/office/drawing/2014/main" id="{CA118571-AF74-4A18-9395-BA8488A2394A}"/>
                </a:ext>
              </a:extLst>
            </p:cNvPr>
            <p:cNvSpPr/>
            <p:nvPr/>
          </p:nvSpPr>
          <p:spPr>
            <a:xfrm>
              <a:off x="7491427" y="4777321"/>
              <a:ext cx="1600445" cy="13076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5" name="화살표: 오른쪽 4">
              <a:extLst>
                <a:ext uri="{FF2B5EF4-FFF2-40B4-BE49-F238E27FC236}">
                  <a16:creationId xmlns:a16="http://schemas.microsoft.com/office/drawing/2014/main" id="{49FB1F36-89DB-4422-B431-806001A1C72C}"/>
                </a:ext>
              </a:extLst>
            </p:cNvPr>
            <p:cNvSpPr/>
            <p:nvPr/>
          </p:nvSpPr>
          <p:spPr>
            <a:xfrm rot="5400000">
              <a:off x="5922651" y="3886043"/>
              <a:ext cx="901411" cy="799844"/>
            </a:xfrm>
            <a:prstGeom prst="rightArrow">
              <a:avLst>
                <a:gd name="adj1" fmla="val 69048"/>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2" name="TextBox 11">
              <a:extLst>
                <a:ext uri="{FF2B5EF4-FFF2-40B4-BE49-F238E27FC236}">
                  <a16:creationId xmlns:a16="http://schemas.microsoft.com/office/drawing/2014/main" id="{37A31680-E7FA-4E44-996E-37E990A45809}"/>
                </a:ext>
              </a:extLst>
            </p:cNvPr>
            <p:cNvSpPr txBox="1"/>
            <p:nvPr/>
          </p:nvSpPr>
          <p:spPr>
            <a:xfrm>
              <a:off x="4297327" y="1614675"/>
              <a:ext cx="629468" cy="215444"/>
            </a:xfrm>
            <a:prstGeom prst="rect">
              <a:avLst/>
            </a:prstGeom>
            <a:noFill/>
          </p:spPr>
          <p:txBody>
            <a:bodyPr wrap="none" lIns="71977" tIns="0" rIns="71977" bIns="0" rtlCol="0">
              <a:spAutoFit/>
            </a:bodyPr>
            <a:lstStyle/>
            <a:p>
              <a:pPr algn="ctr"/>
              <a:r>
                <a:rPr lang="en-US"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Giá</a:t>
              </a:r>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trị</a:t>
              </a:r>
              <a:endPar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B50128DA-208F-4B72-BF6D-89E586AE6011}"/>
                </a:ext>
              </a:extLst>
            </p:cNvPr>
            <p:cNvSpPr txBox="1"/>
            <p:nvPr/>
          </p:nvSpPr>
          <p:spPr>
            <a:xfrm>
              <a:off x="7142489" y="1614675"/>
              <a:ext cx="743280" cy="215444"/>
            </a:xfrm>
            <a:prstGeom prst="rect">
              <a:avLst/>
            </a:prstGeom>
            <a:noFill/>
          </p:spPr>
          <p:txBody>
            <a:bodyPr wrap="none" lIns="71977" tIns="0" rIns="71977" bIns="0" rtlCol="0">
              <a:spAutoFit/>
            </a:bodyPr>
            <a:lstStyle/>
            <a:p>
              <a:pPr algn="ctr"/>
              <a:r>
                <a:rPr lang="en-US"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Hành</a:t>
              </a:r>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vi</a:t>
              </a:r>
            </a:p>
          </p:txBody>
        </p:sp>
        <p:sp>
          <p:nvSpPr>
            <p:cNvPr id="31" name="화살표: 오른쪽 30">
              <a:extLst>
                <a:ext uri="{FF2B5EF4-FFF2-40B4-BE49-F238E27FC236}">
                  <a16:creationId xmlns:a16="http://schemas.microsoft.com/office/drawing/2014/main" id="{88942992-5E82-49F1-B570-C99ADCF17CBD}"/>
                </a:ext>
              </a:extLst>
            </p:cNvPr>
            <p:cNvSpPr/>
            <p:nvPr/>
          </p:nvSpPr>
          <p:spPr>
            <a:xfrm>
              <a:off x="5632232" y="2074577"/>
              <a:ext cx="177743" cy="139655"/>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9" name="직사각형 8">
              <a:extLst>
                <a:ext uri="{FF2B5EF4-FFF2-40B4-BE49-F238E27FC236}">
                  <a16:creationId xmlns:a16="http://schemas.microsoft.com/office/drawing/2014/main" id="{712C675B-A842-4C65-AC28-D84102769302}"/>
                </a:ext>
              </a:extLst>
            </p:cNvPr>
            <p:cNvSpPr/>
            <p:nvPr/>
          </p:nvSpPr>
          <p:spPr>
            <a:xfrm>
              <a:off x="3516019" y="1959933"/>
              <a:ext cx="2192082" cy="368944"/>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5" name="직사각형 14">
              <a:extLst>
                <a:ext uri="{FF2B5EF4-FFF2-40B4-BE49-F238E27FC236}">
                  <a16:creationId xmlns:a16="http://schemas.microsoft.com/office/drawing/2014/main" id="{E91C75C3-1B0C-4617-8306-35B14ECBF4EA}"/>
                </a:ext>
              </a:extLst>
            </p:cNvPr>
            <p:cNvSpPr/>
            <p:nvPr/>
          </p:nvSpPr>
          <p:spPr>
            <a:xfrm>
              <a:off x="5814599" y="1959933"/>
              <a:ext cx="3399057" cy="368944"/>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nvGrpSpPr>
            <p:cNvPr id="33" name="그룹 32">
              <a:extLst>
                <a:ext uri="{FF2B5EF4-FFF2-40B4-BE49-F238E27FC236}">
                  <a16:creationId xmlns:a16="http://schemas.microsoft.com/office/drawing/2014/main" id="{A687A85A-E594-406D-8C29-4C24F5433540}"/>
                </a:ext>
              </a:extLst>
            </p:cNvPr>
            <p:cNvGrpSpPr/>
            <p:nvPr/>
          </p:nvGrpSpPr>
          <p:grpSpPr>
            <a:xfrm>
              <a:off x="3516017" y="2409051"/>
              <a:ext cx="5697637" cy="368944"/>
              <a:chOff x="3515557" y="1944209"/>
              <a:chExt cx="5699464" cy="369062"/>
            </a:xfrm>
          </p:grpSpPr>
          <p:sp>
            <p:nvSpPr>
              <p:cNvPr id="34" name="화살표: 오른쪽 33">
                <a:extLst>
                  <a:ext uri="{FF2B5EF4-FFF2-40B4-BE49-F238E27FC236}">
                    <a16:creationId xmlns:a16="http://schemas.microsoft.com/office/drawing/2014/main" id="{8A9BF6FF-7861-42B3-A00D-42D4D524237A}"/>
                  </a:ext>
                </a:extLst>
              </p:cNvPr>
              <p:cNvSpPr/>
              <p:nvPr/>
            </p:nvSpPr>
            <p:spPr>
              <a:xfrm>
                <a:off x="5632450" y="2058890"/>
                <a:ext cx="177800" cy="139700"/>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35" name="직사각형 34">
                <a:extLst>
                  <a:ext uri="{FF2B5EF4-FFF2-40B4-BE49-F238E27FC236}">
                    <a16:creationId xmlns:a16="http://schemas.microsoft.com/office/drawing/2014/main" id="{0B06699B-96EE-4F67-B67A-84E4E04DBA49}"/>
                  </a:ext>
                </a:extLst>
              </p:cNvPr>
              <p:cNvSpPr/>
              <p:nvPr/>
            </p:nvSpPr>
            <p:spPr>
              <a:xfrm>
                <a:off x="3515557" y="1944209"/>
                <a:ext cx="2192785"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36" name="직사각형 35">
                <a:extLst>
                  <a:ext uri="{FF2B5EF4-FFF2-40B4-BE49-F238E27FC236}">
                    <a16:creationId xmlns:a16="http://schemas.microsoft.com/office/drawing/2014/main" id="{9AEC92D6-D3D9-4D5B-A710-638014A471B2}"/>
                  </a:ext>
                </a:extLst>
              </p:cNvPr>
              <p:cNvSpPr/>
              <p:nvPr/>
            </p:nvSpPr>
            <p:spPr>
              <a:xfrm>
                <a:off x="5814874" y="1944209"/>
                <a:ext cx="3400147"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grpSp>
          <p:nvGrpSpPr>
            <p:cNvPr id="37" name="그룹 36">
              <a:extLst>
                <a:ext uri="{FF2B5EF4-FFF2-40B4-BE49-F238E27FC236}">
                  <a16:creationId xmlns:a16="http://schemas.microsoft.com/office/drawing/2014/main" id="{D0784470-68C3-49D3-AEF6-4BF9FF43C576}"/>
                </a:ext>
              </a:extLst>
            </p:cNvPr>
            <p:cNvGrpSpPr/>
            <p:nvPr/>
          </p:nvGrpSpPr>
          <p:grpSpPr>
            <a:xfrm>
              <a:off x="3557060" y="2857790"/>
              <a:ext cx="5697637" cy="368944"/>
              <a:chOff x="3515557" y="1944209"/>
              <a:chExt cx="5699464" cy="369062"/>
            </a:xfrm>
          </p:grpSpPr>
          <p:sp>
            <p:nvSpPr>
              <p:cNvPr id="38" name="화살표: 오른쪽 37">
                <a:extLst>
                  <a:ext uri="{FF2B5EF4-FFF2-40B4-BE49-F238E27FC236}">
                    <a16:creationId xmlns:a16="http://schemas.microsoft.com/office/drawing/2014/main" id="{430BAC18-9AA9-4A28-9552-200A983F76E6}"/>
                  </a:ext>
                </a:extLst>
              </p:cNvPr>
              <p:cNvSpPr/>
              <p:nvPr/>
            </p:nvSpPr>
            <p:spPr>
              <a:xfrm>
                <a:off x="5632450" y="2058890"/>
                <a:ext cx="177800" cy="139700"/>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39" name="직사각형 38">
                <a:extLst>
                  <a:ext uri="{FF2B5EF4-FFF2-40B4-BE49-F238E27FC236}">
                    <a16:creationId xmlns:a16="http://schemas.microsoft.com/office/drawing/2014/main" id="{8B6BA7A9-87F5-4E2B-AFFD-C718F4095536}"/>
                  </a:ext>
                </a:extLst>
              </p:cNvPr>
              <p:cNvSpPr/>
              <p:nvPr/>
            </p:nvSpPr>
            <p:spPr>
              <a:xfrm>
                <a:off x="3515557" y="1944209"/>
                <a:ext cx="2192785"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40" name="직사각형 39">
                <a:extLst>
                  <a:ext uri="{FF2B5EF4-FFF2-40B4-BE49-F238E27FC236}">
                    <a16:creationId xmlns:a16="http://schemas.microsoft.com/office/drawing/2014/main" id="{19B4AB1A-AD7F-454F-8681-C88BA7ED29D2}"/>
                  </a:ext>
                </a:extLst>
              </p:cNvPr>
              <p:cNvSpPr/>
              <p:nvPr/>
            </p:nvSpPr>
            <p:spPr>
              <a:xfrm>
                <a:off x="5814874" y="1944209"/>
                <a:ext cx="3400147"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grpSp>
          <p:nvGrpSpPr>
            <p:cNvPr id="41" name="그룹 40">
              <a:extLst>
                <a:ext uri="{FF2B5EF4-FFF2-40B4-BE49-F238E27FC236}">
                  <a16:creationId xmlns:a16="http://schemas.microsoft.com/office/drawing/2014/main" id="{2FCF4425-F057-4B14-B964-A72C0114877E}"/>
                </a:ext>
              </a:extLst>
            </p:cNvPr>
            <p:cNvGrpSpPr/>
            <p:nvPr/>
          </p:nvGrpSpPr>
          <p:grpSpPr>
            <a:xfrm>
              <a:off x="3516017" y="3307287"/>
              <a:ext cx="5697637" cy="368944"/>
              <a:chOff x="3515557" y="1944209"/>
              <a:chExt cx="5699464" cy="369062"/>
            </a:xfrm>
          </p:grpSpPr>
          <p:sp>
            <p:nvSpPr>
              <p:cNvPr id="42" name="화살표: 오른쪽 41">
                <a:extLst>
                  <a:ext uri="{FF2B5EF4-FFF2-40B4-BE49-F238E27FC236}">
                    <a16:creationId xmlns:a16="http://schemas.microsoft.com/office/drawing/2014/main" id="{9685C56A-72D2-4E7D-84B7-ACDE5348866A}"/>
                  </a:ext>
                </a:extLst>
              </p:cNvPr>
              <p:cNvSpPr/>
              <p:nvPr/>
            </p:nvSpPr>
            <p:spPr>
              <a:xfrm>
                <a:off x="5632450" y="2058890"/>
                <a:ext cx="177800" cy="139700"/>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43" name="직사각형 42">
                <a:extLst>
                  <a:ext uri="{FF2B5EF4-FFF2-40B4-BE49-F238E27FC236}">
                    <a16:creationId xmlns:a16="http://schemas.microsoft.com/office/drawing/2014/main" id="{620F09F1-8B4D-4943-AADC-63AE05601EB3}"/>
                  </a:ext>
                </a:extLst>
              </p:cNvPr>
              <p:cNvSpPr/>
              <p:nvPr/>
            </p:nvSpPr>
            <p:spPr>
              <a:xfrm>
                <a:off x="3515557" y="1944209"/>
                <a:ext cx="2192785"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44" name="직사각형 43">
                <a:extLst>
                  <a:ext uri="{FF2B5EF4-FFF2-40B4-BE49-F238E27FC236}">
                    <a16:creationId xmlns:a16="http://schemas.microsoft.com/office/drawing/2014/main" id="{6ED76BFB-B7C0-4C23-AB37-4A3268601DBD}"/>
                  </a:ext>
                </a:extLst>
              </p:cNvPr>
              <p:cNvSpPr/>
              <p:nvPr/>
            </p:nvSpPr>
            <p:spPr>
              <a:xfrm>
                <a:off x="5814874" y="1944209"/>
                <a:ext cx="3400147"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grpSp>
          <p:nvGrpSpPr>
            <p:cNvPr id="45" name="그룹 44">
              <a:extLst>
                <a:ext uri="{FF2B5EF4-FFF2-40B4-BE49-F238E27FC236}">
                  <a16:creationId xmlns:a16="http://schemas.microsoft.com/office/drawing/2014/main" id="{4E151C5F-6345-4F97-A7F9-B31F8EBEA631}"/>
                </a:ext>
              </a:extLst>
            </p:cNvPr>
            <p:cNvGrpSpPr/>
            <p:nvPr/>
          </p:nvGrpSpPr>
          <p:grpSpPr>
            <a:xfrm>
              <a:off x="3516017" y="3756405"/>
              <a:ext cx="5697637" cy="368944"/>
              <a:chOff x="3515557" y="1944209"/>
              <a:chExt cx="5699464" cy="369062"/>
            </a:xfrm>
          </p:grpSpPr>
          <p:sp>
            <p:nvSpPr>
              <p:cNvPr id="46" name="화살표: 오른쪽 45">
                <a:extLst>
                  <a:ext uri="{FF2B5EF4-FFF2-40B4-BE49-F238E27FC236}">
                    <a16:creationId xmlns:a16="http://schemas.microsoft.com/office/drawing/2014/main" id="{C7AC56EC-9672-4814-84F9-FA910E731BA6}"/>
                  </a:ext>
                </a:extLst>
              </p:cNvPr>
              <p:cNvSpPr/>
              <p:nvPr/>
            </p:nvSpPr>
            <p:spPr>
              <a:xfrm>
                <a:off x="5632450" y="2058890"/>
                <a:ext cx="177800" cy="139700"/>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47" name="직사각형 46">
                <a:extLst>
                  <a:ext uri="{FF2B5EF4-FFF2-40B4-BE49-F238E27FC236}">
                    <a16:creationId xmlns:a16="http://schemas.microsoft.com/office/drawing/2014/main" id="{9C325628-4A6D-414C-BBED-8894D9C8CBD3}"/>
                  </a:ext>
                </a:extLst>
              </p:cNvPr>
              <p:cNvSpPr/>
              <p:nvPr/>
            </p:nvSpPr>
            <p:spPr>
              <a:xfrm>
                <a:off x="3515557" y="1944209"/>
                <a:ext cx="2192785"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48" name="직사각형 47">
                <a:extLst>
                  <a:ext uri="{FF2B5EF4-FFF2-40B4-BE49-F238E27FC236}">
                    <a16:creationId xmlns:a16="http://schemas.microsoft.com/office/drawing/2014/main" id="{167973C2-C341-45DA-92E8-3DF4DC64370B}"/>
                  </a:ext>
                </a:extLst>
              </p:cNvPr>
              <p:cNvSpPr/>
              <p:nvPr/>
            </p:nvSpPr>
            <p:spPr>
              <a:xfrm>
                <a:off x="5814874" y="1944209"/>
                <a:ext cx="3400147"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sp>
          <p:nvSpPr>
            <p:cNvPr id="49" name="TextBox 48">
              <a:extLst>
                <a:ext uri="{FF2B5EF4-FFF2-40B4-BE49-F238E27FC236}">
                  <a16:creationId xmlns:a16="http://schemas.microsoft.com/office/drawing/2014/main" id="{883E6CB5-9DC2-461C-8EBB-29BF4573B6BA}"/>
                </a:ext>
              </a:extLst>
            </p:cNvPr>
            <p:cNvSpPr txBox="1"/>
            <p:nvPr/>
          </p:nvSpPr>
          <p:spPr>
            <a:xfrm>
              <a:off x="4196503" y="4900502"/>
              <a:ext cx="980525" cy="169277"/>
            </a:xfrm>
            <a:prstGeom prst="rect">
              <a:avLst/>
            </a:prstGeom>
            <a:noFill/>
          </p:spPr>
          <p:txBody>
            <a:bodyPr wrap="none" lIns="71977" tIns="0" rIns="71977" bIns="0" rtlCol="0">
              <a:spAutoFit/>
            </a:bodyPr>
            <a:lstStyle/>
            <a:p>
              <a:pPr algn="ctr"/>
              <a:r>
                <a:rPr lang="en-US" sz="11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Mong</a:t>
              </a:r>
              <a:r>
                <a:rPr lang="en-US" sz="11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1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muốn</a:t>
              </a:r>
              <a:r>
                <a:rPr lang="en-US" sz="11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1</a:t>
              </a:r>
            </a:p>
          </p:txBody>
        </p:sp>
        <p:sp>
          <p:nvSpPr>
            <p:cNvPr id="50" name="TextBox 49">
              <a:extLst>
                <a:ext uri="{FF2B5EF4-FFF2-40B4-BE49-F238E27FC236}">
                  <a16:creationId xmlns:a16="http://schemas.microsoft.com/office/drawing/2014/main" id="{E8D481DD-758A-4985-A30A-166A07DF2937}"/>
                </a:ext>
              </a:extLst>
            </p:cNvPr>
            <p:cNvSpPr txBox="1"/>
            <p:nvPr/>
          </p:nvSpPr>
          <p:spPr>
            <a:xfrm>
              <a:off x="5994137" y="4900502"/>
              <a:ext cx="990143" cy="169277"/>
            </a:xfrm>
            <a:prstGeom prst="rect">
              <a:avLst/>
            </a:prstGeom>
            <a:noFill/>
          </p:spPr>
          <p:txBody>
            <a:bodyPr wrap="none" lIns="71977" tIns="0" rIns="71977" bIns="0" rtlCol="0">
              <a:spAutoFit/>
            </a:bodyPr>
            <a:lstStyle/>
            <a:p>
              <a:pPr algn="ctr"/>
              <a:r>
                <a:rPr lang="en-US" sz="11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Mong</a:t>
              </a:r>
              <a:r>
                <a:rPr lang="en-US" sz="11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1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muốn</a:t>
              </a:r>
              <a:r>
                <a:rPr lang="en-US" sz="11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2</a:t>
              </a:r>
            </a:p>
          </p:txBody>
        </p:sp>
        <p:sp>
          <p:nvSpPr>
            <p:cNvPr id="51" name="TextBox 50">
              <a:extLst>
                <a:ext uri="{FF2B5EF4-FFF2-40B4-BE49-F238E27FC236}">
                  <a16:creationId xmlns:a16="http://schemas.microsoft.com/office/drawing/2014/main" id="{95BB2354-A050-4FF3-A589-54426C25849E}"/>
                </a:ext>
              </a:extLst>
            </p:cNvPr>
            <p:cNvSpPr txBox="1"/>
            <p:nvPr/>
          </p:nvSpPr>
          <p:spPr>
            <a:xfrm>
              <a:off x="7794976" y="4900502"/>
              <a:ext cx="993349" cy="169277"/>
            </a:xfrm>
            <a:prstGeom prst="rect">
              <a:avLst/>
            </a:prstGeom>
            <a:noFill/>
          </p:spPr>
          <p:txBody>
            <a:bodyPr wrap="none" lIns="71977" tIns="0" rIns="71977" bIns="0" rtlCol="0">
              <a:spAutoFit/>
            </a:bodyPr>
            <a:lstStyle/>
            <a:p>
              <a:pPr algn="ctr"/>
              <a:r>
                <a:rPr lang="en-US" sz="11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Mong</a:t>
              </a:r>
              <a:r>
                <a:rPr lang="en-US" sz="11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1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muốn</a:t>
              </a:r>
              <a:r>
                <a:rPr lang="en-US" sz="11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3</a:t>
              </a:r>
            </a:p>
          </p:txBody>
        </p:sp>
        <p:sp>
          <p:nvSpPr>
            <p:cNvPr id="58" name="TextBox 57">
              <a:extLst>
                <a:ext uri="{FF2B5EF4-FFF2-40B4-BE49-F238E27FC236}">
                  <a16:creationId xmlns:a16="http://schemas.microsoft.com/office/drawing/2014/main" id="{91B64F33-81F3-4547-BE51-22CE25DE39A7}"/>
                </a:ext>
              </a:extLst>
            </p:cNvPr>
            <p:cNvSpPr txBox="1"/>
            <p:nvPr/>
          </p:nvSpPr>
          <p:spPr>
            <a:xfrm>
              <a:off x="1283512" y="1667274"/>
              <a:ext cx="1237005" cy="215444"/>
            </a:xfrm>
            <a:prstGeom prst="rect">
              <a:avLst/>
            </a:prstGeom>
            <a:noFill/>
          </p:spPr>
          <p:txBody>
            <a:bodyPr wrap="none" lIns="71977" tIns="0" rIns="71977" bIns="0" rtlCol="0">
              <a:spAutoFit/>
            </a:bodyPr>
            <a:lstStyle/>
            <a:p>
              <a:pPr algn="ct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Tuổi</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Giới</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tính</a:t>
              </a:r>
              <a:endPar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endParaRPr>
            </a:p>
          </p:txBody>
        </p:sp>
        <p:sp>
          <p:nvSpPr>
            <p:cNvPr id="59" name="TextBox 58">
              <a:extLst>
                <a:ext uri="{FF2B5EF4-FFF2-40B4-BE49-F238E27FC236}">
                  <a16:creationId xmlns:a16="http://schemas.microsoft.com/office/drawing/2014/main" id="{CA6F018F-297E-40DD-B5E7-71B6A125AFA4}"/>
                </a:ext>
              </a:extLst>
            </p:cNvPr>
            <p:cNvSpPr txBox="1"/>
            <p:nvPr/>
          </p:nvSpPr>
          <p:spPr>
            <a:xfrm>
              <a:off x="1320379" y="2594077"/>
              <a:ext cx="1163267" cy="215444"/>
            </a:xfrm>
            <a:prstGeom prst="rect">
              <a:avLst/>
            </a:prstGeom>
            <a:noFill/>
          </p:spPr>
          <p:txBody>
            <a:bodyPr wrap="none" lIns="71977" tIns="0" rIns="71977" bIns="0" rtlCol="0">
              <a:spAutoFit/>
            </a:bodyPr>
            <a:lstStyle/>
            <a:p>
              <a:pPr algn="ct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Nghề</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nghiệp</a:t>
              </a:r>
              <a:endPar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endParaRPr>
            </a:p>
          </p:txBody>
        </p:sp>
        <p:sp>
          <p:nvSpPr>
            <p:cNvPr id="60" name="TextBox 59">
              <a:extLst>
                <a:ext uri="{FF2B5EF4-FFF2-40B4-BE49-F238E27FC236}">
                  <a16:creationId xmlns:a16="http://schemas.microsoft.com/office/drawing/2014/main" id="{C97369A1-C29F-42A8-BB3C-E4E3A0161613}"/>
                </a:ext>
              </a:extLst>
            </p:cNvPr>
            <p:cNvSpPr txBox="1"/>
            <p:nvPr/>
          </p:nvSpPr>
          <p:spPr>
            <a:xfrm>
              <a:off x="1234620" y="3533575"/>
              <a:ext cx="1334789" cy="215444"/>
            </a:xfrm>
            <a:prstGeom prst="rect">
              <a:avLst/>
            </a:prstGeom>
            <a:noFill/>
          </p:spPr>
          <p:txBody>
            <a:bodyPr wrap="none" lIns="71977" tIns="0" rIns="71977" bIns="0" rtlCol="0">
              <a:spAutoFit/>
            </a:bodyPr>
            <a:lstStyle/>
            <a:p>
              <a:pPr algn="ct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Tầng</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lớp</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xã</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hội</a:t>
              </a:r>
              <a:endPar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endParaRPr>
            </a:p>
          </p:txBody>
        </p:sp>
        <p:sp>
          <p:nvSpPr>
            <p:cNvPr id="61" name="TextBox 60">
              <a:extLst>
                <a:ext uri="{FF2B5EF4-FFF2-40B4-BE49-F238E27FC236}">
                  <a16:creationId xmlns:a16="http://schemas.microsoft.com/office/drawing/2014/main" id="{E2E0EF5E-3A80-40A2-A0EF-8CEDD498F27A}"/>
                </a:ext>
              </a:extLst>
            </p:cNvPr>
            <p:cNvSpPr txBox="1"/>
            <p:nvPr/>
          </p:nvSpPr>
          <p:spPr>
            <a:xfrm>
              <a:off x="1158477" y="4447682"/>
              <a:ext cx="1487074" cy="215444"/>
            </a:xfrm>
            <a:prstGeom prst="rect">
              <a:avLst/>
            </a:prstGeom>
            <a:noFill/>
          </p:spPr>
          <p:txBody>
            <a:bodyPr wrap="none" lIns="71977" tIns="0" rIns="71977" bIns="0" rtlCol="0">
              <a:spAutoFit/>
            </a:bodyPr>
            <a:lstStyle/>
            <a:p>
              <a:pPr algn="ctr"/>
              <a:r>
                <a:rPr lang="en-US"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Hoàn</a:t>
              </a:r>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cảnh</a:t>
              </a:r>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xã</a:t>
              </a:r>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hội</a:t>
              </a:r>
              <a:endPar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endParaRPr>
            </a:p>
          </p:txBody>
        </p:sp>
        <p:sp>
          <p:nvSpPr>
            <p:cNvPr id="62" name="TextBox 61">
              <a:extLst>
                <a:ext uri="{FF2B5EF4-FFF2-40B4-BE49-F238E27FC236}">
                  <a16:creationId xmlns:a16="http://schemas.microsoft.com/office/drawing/2014/main" id="{32C99643-5986-444C-B2FC-E44B90A27F93}"/>
                </a:ext>
              </a:extLst>
            </p:cNvPr>
            <p:cNvSpPr txBox="1"/>
            <p:nvPr/>
          </p:nvSpPr>
          <p:spPr>
            <a:xfrm>
              <a:off x="1257061" y="5361789"/>
              <a:ext cx="1289905" cy="215444"/>
            </a:xfrm>
            <a:prstGeom prst="rect">
              <a:avLst/>
            </a:prstGeom>
            <a:noFill/>
          </p:spPr>
          <p:txBody>
            <a:bodyPr wrap="none" lIns="71977" tIns="0" rIns="71977" bIns="0" rtlCol="0">
              <a:spAutoFit/>
            </a:bodyPr>
            <a:lstStyle/>
            <a:p>
              <a:pPr algn="ct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Nhu</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yếu</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phẩm</a:t>
              </a:r>
              <a:endPar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endParaRPr>
            </a:p>
          </p:txBody>
        </p:sp>
        <p:pic>
          <p:nvPicPr>
            <p:cNvPr id="66" name="Graphic 65" descr="Man">
              <a:extLst>
                <a:ext uri="{FF2B5EF4-FFF2-40B4-BE49-F238E27FC236}">
                  <a16:creationId xmlns:a16="http://schemas.microsoft.com/office/drawing/2014/main" id="{8F364AFD-2040-47A1-B4E2-05B13B3C34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7061" y="1838290"/>
              <a:ext cx="4016810" cy="4016810"/>
            </a:xfrm>
            <a:prstGeom prst="rect">
              <a:avLst/>
            </a:prstGeom>
          </p:spPr>
        </p:pic>
      </p:grpSp>
      <p:grpSp>
        <p:nvGrpSpPr>
          <p:cNvPr id="70" name="그룹 6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71" name="직사각형 7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err="1">
                  <a:solidFill>
                    <a:prstClr val="white"/>
                  </a:solidFill>
                  <a:latin typeface="iCiel Samsung Sharp Sans Medium" pitchFamily="2" charset="0"/>
                  <a:cs typeface="iCiel Samsung Sharp Sans Medium" pitchFamily="2" charset="0"/>
                </a:rPr>
                <a:t>Phụ</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lục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Đối</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tượng</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đại</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diện</a:t>
              </a:r>
              <a:endParaRPr lang="en-US" altLang="ko-KR" dirty="0">
                <a:solidFill>
                  <a:prstClr val="white"/>
                </a:solidFill>
                <a:latin typeface="iCiel Samsung Sharp Sans Medium" pitchFamily="2" charset="0"/>
                <a:cs typeface="iCiel Samsung Sharp Sans Medium" pitchFamily="2" charset="0"/>
              </a:endParaRPr>
            </a:p>
          </p:txBody>
        </p:sp>
        <p:sp>
          <p:nvSpPr>
            <p:cNvPr id="72" name="직사각형 7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2451080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938AF11C-0B21-4177-9E86-99CDAB7E3636}"/>
              </a:ext>
            </a:extLst>
          </p:cNvPr>
          <p:cNvSpPr/>
          <p:nvPr/>
        </p:nvSpPr>
        <p:spPr>
          <a:xfrm>
            <a:off x="1944066" y="1521437"/>
            <a:ext cx="7398553" cy="2269702"/>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5" name="직사각형 4">
            <a:extLst>
              <a:ext uri="{FF2B5EF4-FFF2-40B4-BE49-F238E27FC236}">
                <a16:creationId xmlns:a16="http://schemas.microsoft.com/office/drawing/2014/main" id="{2631FE94-361E-4FDC-8973-E6FF0A99420B}"/>
              </a:ext>
            </a:extLst>
          </p:cNvPr>
          <p:cNvSpPr/>
          <p:nvPr/>
        </p:nvSpPr>
        <p:spPr>
          <a:xfrm>
            <a:off x="1944066" y="3787355"/>
            <a:ext cx="7398553" cy="2269702"/>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nvGrpSpPr>
          <p:cNvPr id="14" name="그룹 13">
            <a:extLst>
              <a:ext uri="{FF2B5EF4-FFF2-40B4-BE49-F238E27FC236}">
                <a16:creationId xmlns:a16="http://schemas.microsoft.com/office/drawing/2014/main" id="{CCE33F38-9D10-431F-9909-E2B292BB3AC8}"/>
              </a:ext>
            </a:extLst>
          </p:cNvPr>
          <p:cNvGrpSpPr/>
          <p:nvPr/>
        </p:nvGrpSpPr>
        <p:grpSpPr>
          <a:xfrm>
            <a:off x="814127" y="2243670"/>
            <a:ext cx="825235" cy="825235"/>
            <a:chOff x="889000" y="2243290"/>
            <a:chExt cx="825500" cy="825500"/>
          </a:xfrm>
        </p:grpSpPr>
        <p:sp>
          <p:nvSpPr>
            <p:cNvPr id="7" name="타원 6">
              <a:extLst>
                <a:ext uri="{FF2B5EF4-FFF2-40B4-BE49-F238E27FC236}">
                  <a16:creationId xmlns:a16="http://schemas.microsoft.com/office/drawing/2014/main" id="{92B49AD6-5DAF-476F-8E9B-8E17C715BDAA}"/>
                </a:ext>
              </a:extLst>
            </p:cNvPr>
            <p:cNvSpPr/>
            <p:nvPr/>
          </p:nvSpPr>
          <p:spPr>
            <a:xfrm>
              <a:off x="889000" y="2243290"/>
              <a:ext cx="825500" cy="8255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nvGrpSpPr>
            <p:cNvPr id="9" name="그룹 8">
              <a:extLst>
                <a:ext uri="{FF2B5EF4-FFF2-40B4-BE49-F238E27FC236}">
                  <a16:creationId xmlns:a16="http://schemas.microsoft.com/office/drawing/2014/main" id="{4A1F7868-00B6-402A-998E-981EEB708DF5}"/>
                </a:ext>
              </a:extLst>
            </p:cNvPr>
            <p:cNvGrpSpPr/>
            <p:nvPr/>
          </p:nvGrpSpPr>
          <p:grpSpPr>
            <a:xfrm>
              <a:off x="1068388" y="2447925"/>
              <a:ext cx="466725" cy="123825"/>
              <a:chOff x="1057275" y="2447925"/>
              <a:chExt cx="466725" cy="123825"/>
            </a:xfrm>
          </p:grpSpPr>
          <p:sp>
            <p:nvSpPr>
              <p:cNvPr id="8" name="타원 7">
                <a:extLst>
                  <a:ext uri="{FF2B5EF4-FFF2-40B4-BE49-F238E27FC236}">
                    <a16:creationId xmlns:a16="http://schemas.microsoft.com/office/drawing/2014/main" id="{CD92AD60-7787-4AB9-AF0D-793EED4B4743}"/>
                  </a:ext>
                </a:extLst>
              </p:cNvPr>
              <p:cNvSpPr/>
              <p:nvPr/>
            </p:nvSpPr>
            <p:spPr>
              <a:xfrm>
                <a:off x="1057275" y="2447925"/>
                <a:ext cx="123825" cy="1238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1" name="타원 10">
                <a:extLst>
                  <a:ext uri="{FF2B5EF4-FFF2-40B4-BE49-F238E27FC236}">
                    <a16:creationId xmlns:a16="http://schemas.microsoft.com/office/drawing/2014/main" id="{D6E197D0-F921-4713-9C88-0322824EA669}"/>
                  </a:ext>
                </a:extLst>
              </p:cNvPr>
              <p:cNvSpPr/>
              <p:nvPr/>
            </p:nvSpPr>
            <p:spPr>
              <a:xfrm>
                <a:off x="1400175" y="2447925"/>
                <a:ext cx="123825" cy="1238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sp>
          <p:nvSpPr>
            <p:cNvPr id="10" name="부분 원형 9">
              <a:extLst>
                <a:ext uri="{FF2B5EF4-FFF2-40B4-BE49-F238E27FC236}">
                  <a16:creationId xmlns:a16="http://schemas.microsoft.com/office/drawing/2014/main" id="{C926EFA8-4B86-4721-BEEE-1BC09CE7B0AE}"/>
                </a:ext>
              </a:extLst>
            </p:cNvPr>
            <p:cNvSpPr/>
            <p:nvPr/>
          </p:nvSpPr>
          <p:spPr>
            <a:xfrm>
              <a:off x="1063627" y="2451101"/>
              <a:ext cx="469898" cy="469898"/>
            </a:xfrm>
            <a:prstGeom prst="pie">
              <a:avLst>
                <a:gd name="adj1" fmla="val 0"/>
                <a:gd name="adj2" fmla="val 108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black"/>
                </a:solidFill>
                <a:latin typeface="Calibri" panose="020F0502020204030204"/>
                <a:ea typeface="맑은 고딕" panose="020B0503020000020004" pitchFamily="50" charset="-127"/>
              </a:endParaRPr>
            </a:p>
          </p:txBody>
        </p:sp>
      </p:grpSp>
      <p:grpSp>
        <p:nvGrpSpPr>
          <p:cNvPr id="13" name="그룹 12">
            <a:extLst>
              <a:ext uri="{FF2B5EF4-FFF2-40B4-BE49-F238E27FC236}">
                <a16:creationId xmlns:a16="http://schemas.microsoft.com/office/drawing/2014/main" id="{554FB874-04DE-4BAB-899E-CCA66CF796FF}"/>
              </a:ext>
            </a:extLst>
          </p:cNvPr>
          <p:cNvGrpSpPr/>
          <p:nvPr/>
        </p:nvGrpSpPr>
        <p:grpSpPr>
          <a:xfrm>
            <a:off x="814127" y="4509589"/>
            <a:ext cx="825235" cy="882365"/>
            <a:chOff x="889000" y="4509935"/>
            <a:chExt cx="825500" cy="882648"/>
          </a:xfrm>
        </p:grpSpPr>
        <p:sp>
          <p:nvSpPr>
            <p:cNvPr id="16" name="타원 15">
              <a:extLst>
                <a:ext uri="{FF2B5EF4-FFF2-40B4-BE49-F238E27FC236}">
                  <a16:creationId xmlns:a16="http://schemas.microsoft.com/office/drawing/2014/main" id="{74231E9D-FB30-4C41-81D0-98EE9D63E5DC}"/>
                </a:ext>
              </a:extLst>
            </p:cNvPr>
            <p:cNvSpPr/>
            <p:nvPr/>
          </p:nvSpPr>
          <p:spPr>
            <a:xfrm>
              <a:off x="889000" y="4509935"/>
              <a:ext cx="825500" cy="8255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nvGrpSpPr>
            <p:cNvPr id="18" name="그룹 17">
              <a:extLst>
                <a:ext uri="{FF2B5EF4-FFF2-40B4-BE49-F238E27FC236}">
                  <a16:creationId xmlns:a16="http://schemas.microsoft.com/office/drawing/2014/main" id="{03D64CE1-3263-4184-8765-D41846A95747}"/>
                </a:ext>
              </a:extLst>
            </p:cNvPr>
            <p:cNvGrpSpPr/>
            <p:nvPr/>
          </p:nvGrpSpPr>
          <p:grpSpPr>
            <a:xfrm>
              <a:off x="1068388" y="4714570"/>
              <a:ext cx="466725" cy="123825"/>
              <a:chOff x="1057275" y="2447925"/>
              <a:chExt cx="466725" cy="123825"/>
            </a:xfrm>
          </p:grpSpPr>
          <p:sp>
            <p:nvSpPr>
              <p:cNvPr id="21" name="타원 20">
                <a:extLst>
                  <a:ext uri="{FF2B5EF4-FFF2-40B4-BE49-F238E27FC236}">
                    <a16:creationId xmlns:a16="http://schemas.microsoft.com/office/drawing/2014/main" id="{582C5BFF-0E62-4ABF-9BD6-C8F81871AEAE}"/>
                  </a:ext>
                </a:extLst>
              </p:cNvPr>
              <p:cNvSpPr/>
              <p:nvPr/>
            </p:nvSpPr>
            <p:spPr>
              <a:xfrm>
                <a:off x="1057275" y="2447925"/>
                <a:ext cx="123825" cy="1238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2" name="타원 21">
                <a:extLst>
                  <a:ext uri="{FF2B5EF4-FFF2-40B4-BE49-F238E27FC236}">
                    <a16:creationId xmlns:a16="http://schemas.microsoft.com/office/drawing/2014/main" id="{1786C8F3-8FB7-4BFA-B98C-1B84A2C2851D}"/>
                  </a:ext>
                </a:extLst>
              </p:cNvPr>
              <p:cNvSpPr/>
              <p:nvPr/>
            </p:nvSpPr>
            <p:spPr>
              <a:xfrm>
                <a:off x="1400175" y="2447925"/>
                <a:ext cx="123825" cy="1238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sp>
          <p:nvSpPr>
            <p:cNvPr id="19" name="부분 원형 18">
              <a:extLst>
                <a:ext uri="{FF2B5EF4-FFF2-40B4-BE49-F238E27FC236}">
                  <a16:creationId xmlns:a16="http://schemas.microsoft.com/office/drawing/2014/main" id="{E6E239B9-C96F-4C37-9BFF-420F88812539}"/>
                </a:ext>
              </a:extLst>
            </p:cNvPr>
            <p:cNvSpPr/>
            <p:nvPr/>
          </p:nvSpPr>
          <p:spPr>
            <a:xfrm flipV="1">
              <a:off x="1063627" y="4922685"/>
              <a:ext cx="469898" cy="469898"/>
            </a:xfrm>
            <a:prstGeom prst="pie">
              <a:avLst>
                <a:gd name="adj1" fmla="val 0"/>
                <a:gd name="adj2" fmla="val 108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black"/>
                </a:solidFill>
                <a:latin typeface="Calibri" panose="020F0502020204030204"/>
                <a:ea typeface="맑은 고딕" panose="020B0503020000020004" pitchFamily="50" charset="-127"/>
              </a:endParaRPr>
            </a:p>
          </p:txBody>
        </p:sp>
      </p:grpSp>
      <p:sp>
        <p:nvSpPr>
          <p:cNvPr id="23" name="화살표: 오른쪽 22">
            <a:extLst>
              <a:ext uri="{FF2B5EF4-FFF2-40B4-BE49-F238E27FC236}">
                <a16:creationId xmlns:a16="http://schemas.microsoft.com/office/drawing/2014/main" id="{C1A8121A-B5B4-4310-9ADF-95E96A961681}"/>
              </a:ext>
            </a:extLst>
          </p:cNvPr>
          <p:cNvSpPr/>
          <p:nvPr/>
        </p:nvSpPr>
        <p:spPr>
          <a:xfrm rot="16200000">
            <a:off x="811106" y="2305128"/>
            <a:ext cx="2265919" cy="698536"/>
          </a:xfrm>
          <a:prstGeom prst="rightArrow">
            <a:avLst/>
          </a:prstGeom>
          <a:gradFill flip="none" rotWithShape="1">
            <a:gsLst>
              <a:gs pos="0">
                <a:schemeClr val="bg1">
                  <a:lumMod val="85000"/>
                  <a:alpha val="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4" name="TextBox 23">
            <a:extLst>
              <a:ext uri="{FF2B5EF4-FFF2-40B4-BE49-F238E27FC236}">
                <a16:creationId xmlns:a16="http://schemas.microsoft.com/office/drawing/2014/main" id="{99F30E62-8B29-4457-A0EA-3FEBE7538018}"/>
              </a:ext>
            </a:extLst>
          </p:cNvPr>
          <p:cNvSpPr txBox="1"/>
          <p:nvPr/>
        </p:nvSpPr>
        <p:spPr>
          <a:xfrm>
            <a:off x="2432393" y="1734549"/>
            <a:ext cx="745397" cy="215444"/>
          </a:xfrm>
          <a:prstGeom prst="rect">
            <a:avLst/>
          </a:prstGeom>
          <a:noFill/>
        </p:spPr>
        <p:txBody>
          <a:bodyPr wrap="none" lIns="0" tIns="0" rIns="0" bIns="0" rtlCol="0">
            <a:spAutoFit/>
          </a:bodyPr>
          <a:lstStyle/>
          <a:p>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KHÍCH LỆ</a:t>
            </a:r>
          </a:p>
        </p:txBody>
      </p:sp>
      <p:sp>
        <p:nvSpPr>
          <p:cNvPr id="25" name="화살표: 오른쪽 24">
            <a:extLst>
              <a:ext uri="{FF2B5EF4-FFF2-40B4-BE49-F238E27FC236}">
                <a16:creationId xmlns:a16="http://schemas.microsoft.com/office/drawing/2014/main" id="{185EFE80-7C4C-4ECE-8E68-BF7FAC3062A5}"/>
              </a:ext>
            </a:extLst>
          </p:cNvPr>
          <p:cNvSpPr/>
          <p:nvPr/>
        </p:nvSpPr>
        <p:spPr>
          <a:xfrm rot="5400000" flipV="1">
            <a:off x="811106" y="4590396"/>
            <a:ext cx="2265919" cy="698536"/>
          </a:xfrm>
          <a:prstGeom prst="rightArrow">
            <a:avLst/>
          </a:prstGeom>
          <a:gradFill flip="none" rotWithShape="1">
            <a:gsLst>
              <a:gs pos="0">
                <a:schemeClr val="bg1">
                  <a:lumMod val="85000"/>
                  <a:alpha val="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6" name="TextBox 25">
            <a:extLst>
              <a:ext uri="{FF2B5EF4-FFF2-40B4-BE49-F238E27FC236}">
                <a16:creationId xmlns:a16="http://schemas.microsoft.com/office/drawing/2014/main" id="{A416578D-F997-417A-8BC4-2BAB569700F7}"/>
              </a:ext>
            </a:extLst>
          </p:cNvPr>
          <p:cNvSpPr txBox="1"/>
          <p:nvPr/>
        </p:nvSpPr>
        <p:spPr>
          <a:xfrm>
            <a:off x="2432392" y="5657591"/>
            <a:ext cx="1256754" cy="215444"/>
          </a:xfrm>
          <a:prstGeom prst="rect">
            <a:avLst/>
          </a:prstGeom>
          <a:noFill/>
        </p:spPr>
        <p:txBody>
          <a:bodyPr wrap="none" lIns="0" tIns="0" rIns="0" bIns="0" rtlCol="0">
            <a:spAutoFit/>
          </a:bodyPr>
          <a:lstStyle/>
          <a:p>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GÂY MẤT HỨNG</a:t>
            </a:r>
          </a:p>
        </p:txBody>
      </p:sp>
      <p:sp>
        <p:nvSpPr>
          <p:cNvPr id="29" name="TextBox 28">
            <a:extLst>
              <a:ext uri="{FF2B5EF4-FFF2-40B4-BE49-F238E27FC236}">
                <a16:creationId xmlns:a16="http://schemas.microsoft.com/office/drawing/2014/main" id="{AB5DD87F-AA79-4EA7-A948-9E5E8D38934A}"/>
              </a:ext>
            </a:extLst>
          </p:cNvPr>
          <p:cNvSpPr txBox="1"/>
          <p:nvPr/>
        </p:nvSpPr>
        <p:spPr>
          <a:xfrm>
            <a:off x="808394" y="3202135"/>
            <a:ext cx="830357" cy="215444"/>
          </a:xfrm>
          <a:prstGeom prst="rect">
            <a:avLst/>
          </a:prstGeom>
          <a:noFill/>
        </p:spPr>
        <p:txBody>
          <a:bodyPr wrap="none" lIns="0" tIns="0" rIns="0" bIns="0" rtlCol="0">
            <a:spAutoFit/>
          </a:bodyPr>
          <a:lstStyle/>
          <a:p>
            <a:pPr algn="ctr"/>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a:t>
            </a:r>
            <a:r>
              <a:rPr lang="en-US"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Tôi</a:t>
            </a:r>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yêu</a:t>
            </a:r>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a:t>
            </a:r>
          </a:p>
        </p:txBody>
      </p:sp>
      <p:sp>
        <p:nvSpPr>
          <p:cNvPr id="30" name="TextBox 29">
            <a:extLst>
              <a:ext uri="{FF2B5EF4-FFF2-40B4-BE49-F238E27FC236}">
                <a16:creationId xmlns:a16="http://schemas.microsoft.com/office/drawing/2014/main" id="{64C3E862-C540-4E6E-8C5C-DD8A38FC24D7}"/>
              </a:ext>
            </a:extLst>
          </p:cNvPr>
          <p:cNvSpPr txBox="1"/>
          <p:nvPr/>
        </p:nvSpPr>
        <p:spPr>
          <a:xfrm>
            <a:off x="766718" y="5458685"/>
            <a:ext cx="913713" cy="215444"/>
          </a:xfrm>
          <a:prstGeom prst="rect">
            <a:avLst/>
          </a:prstGeom>
          <a:noFill/>
        </p:spPr>
        <p:txBody>
          <a:bodyPr wrap="none" lIns="0" tIns="0" rIns="0" bIns="0" rtlCol="0">
            <a:spAutoFit/>
          </a:bodyPr>
          <a:lstStyle/>
          <a:p>
            <a:pPr algn="ctr"/>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a:t>
            </a:r>
            <a:r>
              <a:rPr lang="en-US"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Tôi</a:t>
            </a:r>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ghét</a:t>
            </a:r>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a:t>
            </a:r>
          </a:p>
        </p:txBody>
      </p:sp>
      <p:grpSp>
        <p:nvGrpSpPr>
          <p:cNvPr id="27" name="그룹 26">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1" name="직사각형 3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err="1">
                  <a:solidFill>
                    <a:prstClr val="white"/>
                  </a:solidFill>
                  <a:latin typeface="iCiel Samsung Sharp Sans Medium" pitchFamily="2" charset="0"/>
                  <a:cs typeface="iCiel Samsung Sharp Sans Medium" pitchFamily="2" charset="0"/>
                </a:rPr>
                <a:t>Phụ</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lục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Bản</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đồ</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đồng</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cảm</a:t>
              </a:r>
              <a:endParaRPr lang="en-US" altLang="ko-KR" dirty="0">
                <a:solidFill>
                  <a:prstClr val="white"/>
                </a:solidFill>
                <a:latin typeface="iCiel Samsung Sharp Sans Medium" pitchFamily="2" charset="0"/>
                <a:cs typeface="iCiel Samsung Sharp Sans Medium" pitchFamily="2" charset="0"/>
              </a:endParaRPr>
            </a:p>
          </p:txBody>
        </p:sp>
        <p:sp>
          <p:nvSpPr>
            <p:cNvPr id="32" name="직사각형 3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1797134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BB4EE8A8-FC26-4A1D-96F5-16441FA64D65}"/>
              </a:ext>
            </a:extLst>
          </p:cNvPr>
          <p:cNvSpPr/>
          <p:nvPr/>
        </p:nvSpPr>
        <p:spPr>
          <a:xfrm>
            <a:off x="546895" y="1477682"/>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hoạch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án</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35" name="그룹 34">
            <a:extLst>
              <a:ext uri="{FF2B5EF4-FFF2-40B4-BE49-F238E27FC236}">
                <a16:creationId xmlns:a16="http://schemas.microsoft.com/office/drawing/2014/main" id="{233A5FAC-9AA7-4B53-8D58-C734D9ECA0D4}"/>
              </a:ext>
            </a:extLst>
          </p:cNvPr>
          <p:cNvGrpSpPr/>
          <p:nvPr/>
        </p:nvGrpSpPr>
        <p:grpSpPr>
          <a:xfrm>
            <a:off x="558800" y="2039646"/>
            <a:ext cx="8785225" cy="215444"/>
            <a:chOff x="1027113" y="2045625"/>
            <a:chExt cx="8785225" cy="215444"/>
          </a:xfrm>
        </p:grpSpPr>
        <p:sp>
          <p:nvSpPr>
            <p:cNvPr id="39" name="직사각형 38">
              <a:extLst>
                <a:ext uri="{FF2B5EF4-FFF2-40B4-BE49-F238E27FC236}">
                  <a16:creationId xmlns:a16="http://schemas.microsoft.com/office/drawing/2014/main" id="{B1B0D3CD-CD9A-44D2-B3B3-FF4F473E5AF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F0DE2E75-38AE-4E0D-8F12-DD75E8507603}"/>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Thời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gian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nvGrpSpPr>
          <p:cNvPr id="2" name="그룹 1"/>
          <p:cNvGrpSpPr/>
          <p:nvPr/>
        </p:nvGrpSpPr>
        <p:grpSpPr>
          <a:xfrm>
            <a:off x="2475378" y="2597697"/>
            <a:ext cx="4501856" cy="3380021"/>
            <a:chOff x="2526178" y="2503959"/>
            <a:chExt cx="4501856" cy="3380021"/>
          </a:xfrm>
        </p:grpSpPr>
        <p:cxnSp>
          <p:nvCxnSpPr>
            <p:cNvPr id="3" name="직선 화살표 연결선 2">
              <a:extLst>
                <a:ext uri="{FF2B5EF4-FFF2-40B4-BE49-F238E27FC236}">
                  <a16:creationId xmlns:a16="http://schemas.microsoft.com/office/drawing/2014/main" id="{B65292FC-662F-4CF9-95A5-AECDDA1CF246}"/>
                </a:ext>
              </a:extLst>
            </p:cNvPr>
            <p:cNvCxnSpPr/>
            <p:nvPr/>
          </p:nvCxnSpPr>
          <p:spPr>
            <a:xfrm>
              <a:off x="3635584" y="4801474"/>
              <a:ext cx="2631656" cy="0"/>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E0FC192E-5DC9-4CD6-9627-4DE652888740}"/>
                </a:ext>
              </a:extLst>
            </p:cNvPr>
            <p:cNvCxnSpPr>
              <a:cxnSpLocks/>
            </p:cNvCxnSpPr>
            <p:nvPr/>
          </p:nvCxnSpPr>
          <p:spPr>
            <a:xfrm flipV="1">
              <a:off x="3719041" y="2864424"/>
              <a:ext cx="0" cy="2046844"/>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4" name="자유형: 도형 13">
              <a:extLst>
                <a:ext uri="{FF2B5EF4-FFF2-40B4-BE49-F238E27FC236}">
                  <a16:creationId xmlns:a16="http://schemas.microsoft.com/office/drawing/2014/main" id="{0DC0C6FD-A9AC-43B5-AE64-F430F28D56CB}"/>
                </a:ext>
              </a:extLst>
            </p:cNvPr>
            <p:cNvSpPr/>
            <p:nvPr/>
          </p:nvSpPr>
          <p:spPr>
            <a:xfrm>
              <a:off x="3944562" y="3055351"/>
              <a:ext cx="2130676" cy="1650098"/>
            </a:xfrm>
            <a:custGeom>
              <a:avLst/>
              <a:gdLst>
                <a:gd name="connsiteX0" fmla="*/ 0 w 2623211"/>
                <a:gd name="connsiteY0" fmla="*/ 0 h 2031541"/>
                <a:gd name="connsiteX1" fmla="*/ 670284 w 2623211"/>
                <a:gd name="connsiteY1" fmla="*/ 1166791 h 2031541"/>
                <a:gd name="connsiteX2" fmla="*/ 1460558 w 2623211"/>
                <a:gd name="connsiteY2" fmla="*/ 1758462 h 2031541"/>
                <a:gd name="connsiteX3" fmla="*/ 2623211 w 2623211"/>
                <a:gd name="connsiteY3" fmla="*/ 2031541 h 2031541"/>
              </a:gdLst>
              <a:ahLst/>
              <a:cxnLst>
                <a:cxn ang="0">
                  <a:pos x="connsiteX0" y="connsiteY0"/>
                </a:cxn>
                <a:cxn ang="0">
                  <a:pos x="connsiteX1" y="connsiteY1"/>
                </a:cxn>
                <a:cxn ang="0">
                  <a:pos x="connsiteX2" y="connsiteY2"/>
                </a:cxn>
                <a:cxn ang="0">
                  <a:pos x="connsiteX3" y="connsiteY3"/>
                </a:cxn>
              </a:cxnLst>
              <a:rect l="l" t="t" r="r" b="b"/>
              <a:pathLst>
                <a:path w="2623211" h="2031541">
                  <a:moveTo>
                    <a:pt x="0" y="0"/>
                  </a:moveTo>
                  <a:cubicBezTo>
                    <a:pt x="213429" y="436857"/>
                    <a:pt x="426858" y="873714"/>
                    <a:pt x="670284" y="1166791"/>
                  </a:cubicBezTo>
                  <a:cubicBezTo>
                    <a:pt x="913710" y="1459868"/>
                    <a:pt x="1135070" y="1614337"/>
                    <a:pt x="1460558" y="1758462"/>
                  </a:cubicBezTo>
                  <a:cubicBezTo>
                    <a:pt x="1786046" y="1902587"/>
                    <a:pt x="2399783" y="1998441"/>
                    <a:pt x="2623211" y="203154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sp>
          <p:nvSpPr>
            <p:cNvPr id="17" name="타원 16">
              <a:extLst>
                <a:ext uri="{FF2B5EF4-FFF2-40B4-BE49-F238E27FC236}">
                  <a16:creationId xmlns:a16="http://schemas.microsoft.com/office/drawing/2014/main" id="{62F4FDB0-C09B-4216-AC28-00F164827209}"/>
                </a:ext>
              </a:extLst>
            </p:cNvPr>
            <p:cNvSpPr/>
            <p:nvPr/>
          </p:nvSpPr>
          <p:spPr>
            <a:xfrm>
              <a:off x="4932603" y="4366094"/>
              <a:ext cx="87722" cy="87722"/>
            </a:xfrm>
            <a:prstGeom prst="ellipse">
              <a:avLst/>
            </a:prstGeom>
            <a:solidFill>
              <a:srgbClr val="193EB0">
                <a:alpha val="50000"/>
              </a:srgbClr>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sp>
          <p:nvSpPr>
            <p:cNvPr id="18" name="TextBox 17">
              <a:extLst>
                <a:ext uri="{FF2B5EF4-FFF2-40B4-BE49-F238E27FC236}">
                  <a16:creationId xmlns:a16="http://schemas.microsoft.com/office/drawing/2014/main" id="{02B2485F-D613-474D-9BB6-D3024FE0863F}"/>
                </a:ext>
              </a:extLst>
            </p:cNvPr>
            <p:cNvSpPr txBox="1"/>
            <p:nvPr/>
          </p:nvSpPr>
          <p:spPr>
            <a:xfrm>
              <a:off x="6146869" y="4801475"/>
              <a:ext cx="686022" cy="542328"/>
            </a:xfrm>
            <a:prstGeom prst="rect">
              <a:avLst/>
            </a:prstGeom>
            <a:noFill/>
          </p:spPr>
          <p:txBody>
            <a:bodyPr wrap="square" rtlCol="0">
              <a:spAutoFit/>
              <a:scene3d>
                <a:camera prst="orthographicFront"/>
                <a:lightRig rig="threePt" dir="t"/>
              </a:scene3d>
              <a:sp3d>
                <a:bevelB w="0" h="1270"/>
              </a:sp3d>
            </a:bodyPr>
            <a:lstStyle/>
            <a:p>
              <a:pPr algn="ctr"/>
              <a:r>
                <a:rPr lang="en-US" altLang="ko-KR" sz="1462" dirty="0" err="1">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Thời</a:t>
              </a:r>
              <a:r>
                <a:rPr lang="en-US" altLang="ko-KR" sz="1462" dirty="0">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62" dirty="0" err="1">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gian</a:t>
              </a:r>
              <a:endParaRPr lang="ko-KR" altLang="en-US" sz="1462" dirty="0">
                <a:solidFill>
                  <a:srgbClr val="00B050"/>
                </a:solidFill>
                <a:latin typeface="SamsungOne-400" panose="020B0503030303020204" pitchFamily="34" charset="0"/>
                <a:cs typeface="Times New Roman" panose="02020603050405020304" pitchFamily="18" charset="0"/>
              </a:endParaRPr>
            </a:p>
          </p:txBody>
        </p:sp>
        <p:cxnSp>
          <p:nvCxnSpPr>
            <p:cNvPr id="21" name="직선 연결선 20">
              <a:extLst>
                <a:ext uri="{FF2B5EF4-FFF2-40B4-BE49-F238E27FC236}">
                  <a16:creationId xmlns:a16="http://schemas.microsoft.com/office/drawing/2014/main" id="{A3604D7E-4ED2-446F-A1B9-702FC984DD59}"/>
                </a:ext>
              </a:extLst>
            </p:cNvPr>
            <p:cNvCxnSpPr>
              <a:cxnSpLocks/>
            </p:cNvCxnSpPr>
            <p:nvPr/>
          </p:nvCxnSpPr>
          <p:spPr>
            <a:xfrm>
              <a:off x="3545272" y="3062660"/>
              <a:ext cx="2641046" cy="0"/>
            </a:xfrm>
            <a:prstGeom prst="line">
              <a:avLst/>
            </a:prstGeom>
            <a:ln>
              <a:solidFill>
                <a:schemeClr val="accent6">
                  <a:lumMod val="50000"/>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E2A5E1B4-4F84-427D-AF99-63AE90479E0D}"/>
                </a:ext>
              </a:extLst>
            </p:cNvPr>
            <p:cNvCxnSpPr>
              <a:cxnSpLocks/>
            </p:cNvCxnSpPr>
            <p:nvPr/>
          </p:nvCxnSpPr>
          <p:spPr>
            <a:xfrm>
              <a:off x="3545272" y="4409955"/>
              <a:ext cx="2641046" cy="0"/>
            </a:xfrm>
            <a:prstGeom prst="line">
              <a:avLst/>
            </a:prstGeom>
            <a:ln>
              <a:solidFill>
                <a:schemeClr val="accent6">
                  <a:lumMod val="50000"/>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왼쪽 중괄호 24">
              <a:extLst>
                <a:ext uri="{FF2B5EF4-FFF2-40B4-BE49-F238E27FC236}">
                  <a16:creationId xmlns:a16="http://schemas.microsoft.com/office/drawing/2014/main" id="{20E2BE48-2472-4AF8-8824-35F038606BA8}"/>
                </a:ext>
              </a:extLst>
            </p:cNvPr>
            <p:cNvSpPr/>
            <p:nvPr/>
          </p:nvSpPr>
          <p:spPr>
            <a:xfrm>
              <a:off x="3403643" y="3109767"/>
              <a:ext cx="82520" cy="1256328"/>
            </a:xfrm>
            <a:prstGeom prst="leftBrace">
              <a:avLst/>
            </a:prstGeom>
            <a:ln>
              <a:solidFill>
                <a:srgbClr val="193E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62"/>
            </a:p>
          </p:txBody>
        </p:sp>
        <p:sp>
          <p:nvSpPr>
            <p:cNvPr id="26" name="TextBox 25">
              <a:extLst>
                <a:ext uri="{FF2B5EF4-FFF2-40B4-BE49-F238E27FC236}">
                  <a16:creationId xmlns:a16="http://schemas.microsoft.com/office/drawing/2014/main" id="{F2A2724F-56F5-47D1-9EDD-74290AE9F4F2}"/>
                </a:ext>
              </a:extLst>
            </p:cNvPr>
            <p:cNvSpPr txBox="1"/>
            <p:nvPr/>
          </p:nvSpPr>
          <p:spPr>
            <a:xfrm>
              <a:off x="2526178" y="3475442"/>
              <a:ext cx="832269" cy="523220"/>
            </a:xfrm>
            <a:prstGeom prst="rect">
              <a:avLst/>
            </a:prstGeom>
            <a:noFill/>
          </p:spPr>
          <p:txBody>
            <a:bodyPr wrap="square" rtlCol="0">
              <a:spAutoFit/>
              <a:scene3d>
                <a:camera prst="orthographicFront"/>
                <a:lightRig rig="threePt" dir="t"/>
              </a:scene3d>
              <a:sp3d>
                <a:bevelB w="0" h="1270"/>
              </a:sp3d>
            </a:bodyPr>
            <a:lstStyle/>
            <a:p>
              <a:pPr algn="ctr"/>
              <a:r>
                <a:rPr lang="en-US" altLang="ko-KR" sz="1400" i="1"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Giảm</a:t>
              </a:r>
              <a:r>
                <a:rPr lang="en-US" altLang="ko-KR" sz="1400" i="1"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i="1"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giá</a:t>
              </a:r>
              <a:r>
                <a:rPr lang="en-US" altLang="ko-KR" sz="1400" i="1"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i="1"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trị</a:t>
              </a:r>
              <a:endParaRPr lang="ko-KR" altLang="en-US" sz="1400" i="1" dirty="0">
                <a:solidFill>
                  <a:srgbClr val="193EB0"/>
                </a:solidFill>
                <a:latin typeface="SamsungOne-400" panose="020B0503030303020204" pitchFamily="34" charset="0"/>
                <a:cs typeface="Times New Roman" panose="02020603050405020304" pitchFamily="18" charset="0"/>
              </a:endParaRPr>
            </a:p>
          </p:txBody>
        </p:sp>
        <p:cxnSp>
          <p:nvCxnSpPr>
            <p:cNvPr id="27" name="직선 연결선 26">
              <a:extLst>
                <a:ext uri="{FF2B5EF4-FFF2-40B4-BE49-F238E27FC236}">
                  <a16:creationId xmlns:a16="http://schemas.microsoft.com/office/drawing/2014/main" id="{F364F134-85BA-4303-9110-7A1D576E1DFB}"/>
                </a:ext>
              </a:extLst>
            </p:cNvPr>
            <p:cNvCxnSpPr>
              <a:cxnSpLocks/>
            </p:cNvCxnSpPr>
            <p:nvPr/>
          </p:nvCxnSpPr>
          <p:spPr>
            <a:xfrm>
              <a:off x="3944561" y="2888746"/>
              <a:ext cx="0" cy="2101353"/>
            </a:xfrm>
            <a:prstGeom prst="line">
              <a:avLst/>
            </a:prstGeom>
            <a:ln>
              <a:solidFill>
                <a:schemeClr val="accent6">
                  <a:lumMod val="50000"/>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7AB66E53-3C5B-4BB4-971F-CE8C456779BC}"/>
                </a:ext>
              </a:extLst>
            </p:cNvPr>
            <p:cNvCxnSpPr>
              <a:cxnSpLocks/>
            </p:cNvCxnSpPr>
            <p:nvPr/>
          </p:nvCxnSpPr>
          <p:spPr>
            <a:xfrm>
              <a:off x="4976464" y="2915271"/>
              <a:ext cx="0" cy="2101353"/>
            </a:xfrm>
            <a:prstGeom prst="line">
              <a:avLst/>
            </a:prstGeom>
            <a:ln>
              <a:solidFill>
                <a:schemeClr val="accent6">
                  <a:lumMod val="50000"/>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왼쪽 중괄호 29">
              <a:extLst>
                <a:ext uri="{FF2B5EF4-FFF2-40B4-BE49-F238E27FC236}">
                  <a16:creationId xmlns:a16="http://schemas.microsoft.com/office/drawing/2014/main" id="{E5D0A731-A6C0-4440-A329-CD944BCE01E1}"/>
                </a:ext>
              </a:extLst>
            </p:cNvPr>
            <p:cNvSpPr/>
            <p:nvPr/>
          </p:nvSpPr>
          <p:spPr>
            <a:xfrm rot="16200000">
              <a:off x="4421162" y="4599897"/>
              <a:ext cx="84958" cy="975544"/>
            </a:xfrm>
            <a:prstGeom prst="leftBrace">
              <a:avLst/>
            </a:prstGeom>
            <a:ln>
              <a:solidFill>
                <a:srgbClr val="193E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62"/>
            </a:p>
          </p:txBody>
        </p:sp>
        <p:sp>
          <p:nvSpPr>
            <p:cNvPr id="31" name="TextBox 30">
              <a:extLst>
                <a:ext uri="{FF2B5EF4-FFF2-40B4-BE49-F238E27FC236}">
                  <a16:creationId xmlns:a16="http://schemas.microsoft.com/office/drawing/2014/main" id="{0E5ABDD5-F300-4648-B098-7CAD8A575149}"/>
                </a:ext>
              </a:extLst>
            </p:cNvPr>
            <p:cNvSpPr txBox="1"/>
            <p:nvPr/>
          </p:nvSpPr>
          <p:spPr>
            <a:xfrm>
              <a:off x="4047506" y="5145316"/>
              <a:ext cx="832269" cy="738664"/>
            </a:xfrm>
            <a:prstGeom prst="rect">
              <a:avLst/>
            </a:prstGeom>
            <a:noFill/>
          </p:spPr>
          <p:txBody>
            <a:bodyPr wrap="square" rtlCol="0">
              <a:spAutoFit/>
              <a:scene3d>
                <a:camera prst="orthographicFront"/>
                <a:lightRig rig="threePt" dir="t"/>
              </a:scene3d>
              <a:sp3d>
                <a:bevelB w="0" h="1270"/>
              </a:sp3d>
            </a:bodyPr>
            <a:lstStyle/>
            <a:p>
              <a:pPr algn="ctr"/>
              <a:r>
                <a:rPr lang="en-US" altLang="ko-KR" sz="1400" i="1"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Trì</a:t>
              </a:r>
              <a:r>
                <a:rPr lang="en-US" altLang="ko-KR" sz="1400" i="1"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i="1"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hoãn</a:t>
              </a:r>
              <a:r>
                <a:rPr lang="en-US" altLang="ko-KR" sz="1400" i="1"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i="1"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thời</a:t>
              </a:r>
              <a:r>
                <a:rPr lang="en-US" altLang="ko-KR" sz="1400" i="1"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i="1"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gian</a:t>
              </a:r>
              <a:endParaRPr lang="ko-KR" altLang="en-US" sz="1400" i="1" dirty="0">
                <a:solidFill>
                  <a:srgbClr val="193EB0"/>
                </a:solidFill>
                <a:latin typeface="SamsungOne-400" panose="020B0503030303020204" pitchFamily="34" charset="0"/>
                <a:cs typeface="Times New Roman" panose="02020603050405020304" pitchFamily="18" charset="0"/>
              </a:endParaRPr>
            </a:p>
          </p:txBody>
        </p:sp>
        <p:cxnSp>
          <p:nvCxnSpPr>
            <p:cNvPr id="33" name="직선 화살표 연결선 32">
              <a:extLst>
                <a:ext uri="{FF2B5EF4-FFF2-40B4-BE49-F238E27FC236}">
                  <a16:creationId xmlns:a16="http://schemas.microsoft.com/office/drawing/2014/main" id="{39730B52-1DD6-4417-A730-B600201A83AF}"/>
                </a:ext>
              </a:extLst>
            </p:cNvPr>
            <p:cNvCxnSpPr>
              <a:cxnSpLocks/>
            </p:cNvCxnSpPr>
            <p:nvPr/>
          </p:nvCxnSpPr>
          <p:spPr>
            <a:xfrm flipH="1">
              <a:off x="5045446" y="4000418"/>
              <a:ext cx="990561" cy="352354"/>
            </a:xfrm>
            <a:prstGeom prst="straightConnector1">
              <a:avLst/>
            </a:prstGeom>
            <a:ln>
              <a:solidFill>
                <a:schemeClr val="tx1">
                  <a:alpha val="50000"/>
                </a:schemeClr>
              </a:solidFill>
              <a:tailEnd type="stealth" w="sm"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3A3211A-479D-4AE6-8AC3-61535E3E7090}"/>
                </a:ext>
              </a:extLst>
            </p:cNvPr>
            <p:cNvSpPr txBox="1"/>
            <p:nvPr/>
          </p:nvSpPr>
          <p:spPr>
            <a:xfrm>
              <a:off x="5951725" y="3701792"/>
              <a:ext cx="1076309" cy="492443"/>
            </a:xfrm>
            <a:prstGeom prst="rect">
              <a:avLst/>
            </a:prstGeom>
            <a:noFill/>
          </p:spPr>
          <p:txBody>
            <a:bodyPr wrap="square" rtlCol="0">
              <a:spAutoFit/>
              <a:scene3d>
                <a:camera prst="orthographicFront"/>
                <a:lightRig rig="threePt" dir="t"/>
              </a:scene3d>
              <a:sp3d>
                <a:bevelB w="0" h="1270"/>
              </a:sp3d>
            </a:bodyPr>
            <a:lstStyle/>
            <a:p>
              <a:pPr algn="ct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Giải</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pháp</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hữu</a:t>
              </a:r>
              <a:r>
                <a:rPr lang="en-US" altLang="ko-KR" sz="13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latin typeface="SamsungOne-400" panose="020B0503030303020204" pitchFamily="34" charset="0"/>
                  <a:ea typeface="SamsungOne-400" panose="020B0503030303020204" pitchFamily="34" charset="0"/>
                  <a:cs typeface="Times New Roman" panose="02020603050405020304" pitchFamily="18" charset="0"/>
                </a:rPr>
                <a:t>ích</a:t>
              </a:r>
              <a:endParaRPr lang="ko-KR" altLang="en-US" sz="1300" dirty="0">
                <a:latin typeface="SamsungOne-400" panose="020B0503030303020204" pitchFamily="34" charset="0"/>
                <a:cs typeface="Times New Roman" panose="02020603050405020304" pitchFamily="18" charset="0"/>
              </a:endParaRPr>
            </a:p>
          </p:txBody>
        </p:sp>
        <p:sp>
          <p:nvSpPr>
            <p:cNvPr id="37" name="화살표: 위쪽 36">
              <a:extLst>
                <a:ext uri="{FF2B5EF4-FFF2-40B4-BE49-F238E27FC236}">
                  <a16:creationId xmlns:a16="http://schemas.microsoft.com/office/drawing/2014/main" id="{03C3DCD2-1FCB-45F1-8AE2-AD8E453F1751}"/>
                </a:ext>
              </a:extLst>
            </p:cNvPr>
            <p:cNvSpPr/>
            <p:nvPr/>
          </p:nvSpPr>
          <p:spPr>
            <a:xfrm>
              <a:off x="3599033" y="4088957"/>
              <a:ext cx="73102" cy="292406"/>
            </a:xfrm>
            <a:prstGeom prst="upArrow">
              <a:avLst/>
            </a:prstGeom>
            <a:gradFill>
              <a:gsLst>
                <a:gs pos="100000">
                  <a:schemeClr val="accent1">
                    <a:lumMod val="5000"/>
                    <a:lumOff val="95000"/>
                  </a:schemeClr>
                </a:gs>
                <a:gs pos="0">
                  <a:schemeClr val="bg1">
                    <a:lumMod val="65000"/>
                  </a:scheme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sp>
          <p:nvSpPr>
            <p:cNvPr id="38" name="화살표: 위쪽 37">
              <a:extLst>
                <a:ext uri="{FF2B5EF4-FFF2-40B4-BE49-F238E27FC236}">
                  <a16:creationId xmlns:a16="http://schemas.microsoft.com/office/drawing/2014/main" id="{64990F66-87BA-4A22-BA28-E7BD9590C3FD}"/>
                </a:ext>
              </a:extLst>
            </p:cNvPr>
            <p:cNvSpPr/>
            <p:nvPr/>
          </p:nvSpPr>
          <p:spPr>
            <a:xfrm rot="16200000">
              <a:off x="4768658" y="4762402"/>
              <a:ext cx="73102" cy="292406"/>
            </a:xfrm>
            <a:prstGeom prst="upArrow">
              <a:avLst/>
            </a:prstGeom>
            <a:gradFill>
              <a:gsLst>
                <a:gs pos="100000">
                  <a:schemeClr val="accent1">
                    <a:lumMod val="5000"/>
                    <a:lumOff val="95000"/>
                  </a:schemeClr>
                </a:gs>
                <a:gs pos="0">
                  <a:schemeClr val="bg1">
                    <a:lumMod val="65000"/>
                  </a:scheme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sp>
          <p:nvSpPr>
            <p:cNvPr id="40" name="자유형: 도형 39">
              <a:extLst>
                <a:ext uri="{FF2B5EF4-FFF2-40B4-BE49-F238E27FC236}">
                  <a16:creationId xmlns:a16="http://schemas.microsoft.com/office/drawing/2014/main" id="{8383800C-D278-4F7B-9E62-3C0C46FB938B}"/>
                </a:ext>
              </a:extLst>
            </p:cNvPr>
            <p:cNvSpPr/>
            <p:nvPr/>
          </p:nvSpPr>
          <p:spPr>
            <a:xfrm rot="252911">
              <a:off x="4745150" y="4164307"/>
              <a:ext cx="209256" cy="167994"/>
            </a:xfrm>
            <a:custGeom>
              <a:avLst/>
              <a:gdLst>
                <a:gd name="connsiteX0" fmla="*/ 257629 w 257629"/>
                <a:gd name="connsiteY0" fmla="*/ 206828 h 206828"/>
                <a:gd name="connsiteX1" fmla="*/ 123372 w 257629"/>
                <a:gd name="connsiteY1" fmla="*/ 123371 h 206828"/>
                <a:gd name="connsiteX2" fmla="*/ 0 w 257629"/>
                <a:gd name="connsiteY2" fmla="*/ 0 h 206828"/>
              </a:gdLst>
              <a:ahLst/>
              <a:cxnLst>
                <a:cxn ang="0">
                  <a:pos x="connsiteX0" y="connsiteY0"/>
                </a:cxn>
                <a:cxn ang="0">
                  <a:pos x="connsiteX1" y="connsiteY1"/>
                </a:cxn>
                <a:cxn ang="0">
                  <a:pos x="connsiteX2" y="connsiteY2"/>
                </a:cxn>
              </a:cxnLst>
              <a:rect l="l" t="t" r="r" b="b"/>
              <a:pathLst>
                <a:path w="257629" h="206828">
                  <a:moveTo>
                    <a:pt x="257629" y="206828"/>
                  </a:moveTo>
                  <a:cubicBezTo>
                    <a:pt x="211969" y="182335"/>
                    <a:pt x="166310" y="157842"/>
                    <a:pt x="123372" y="123371"/>
                  </a:cubicBezTo>
                  <a:cubicBezTo>
                    <a:pt x="80434" y="88900"/>
                    <a:pt x="40217" y="44450"/>
                    <a:pt x="0" y="0"/>
                  </a:cubicBezTo>
                </a:path>
              </a:pathLst>
            </a:custGeom>
            <a:noFill/>
            <a:ln w="6350">
              <a:solidFill>
                <a:srgbClr val="193EB0">
                  <a:alpha val="70000"/>
                </a:srgbClr>
              </a:solidFill>
              <a:tailEnd type="stealth"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sp>
          <p:nvSpPr>
            <p:cNvPr id="28" name="TextBox 27">
              <a:extLst>
                <a:ext uri="{FF2B5EF4-FFF2-40B4-BE49-F238E27FC236}">
                  <a16:creationId xmlns:a16="http://schemas.microsoft.com/office/drawing/2014/main" id="{0DE9C3DB-BD1F-4B30-8CEF-C875240F4615}"/>
                </a:ext>
              </a:extLst>
            </p:cNvPr>
            <p:cNvSpPr txBox="1"/>
            <p:nvPr/>
          </p:nvSpPr>
          <p:spPr>
            <a:xfrm>
              <a:off x="3302906" y="2503959"/>
              <a:ext cx="832269" cy="317331"/>
            </a:xfrm>
            <a:prstGeom prst="rect">
              <a:avLst/>
            </a:prstGeom>
            <a:noFill/>
          </p:spPr>
          <p:txBody>
            <a:bodyPr wrap="square" rtlCol="0">
              <a:spAutoFit/>
              <a:scene3d>
                <a:camera prst="orthographicFront"/>
                <a:lightRig rig="threePt" dir="t"/>
              </a:scene3d>
              <a:sp3d>
                <a:bevelB w="0" h="1270"/>
              </a:sp3d>
            </a:bodyPr>
            <a:lstStyle>
              <a:defPPr>
                <a:defRPr lang="ko-KR"/>
              </a:defPPr>
              <a:lvl1pPr algn="ctr">
                <a:defRPr sz="1462">
                  <a:solidFill>
                    <a:srgbClr val="00B050"/>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dirty="0" err="1"/>
                <a:t>Giá</a:t>
              </a:r>
              <a:r>
                <a:rPr lang="en-US" altLang="ko-KR" dirty="0"/>
                <a:t> </a:t>
              </a:r>
              <a:r>
                <a:rPr lang="en-US" altLang="ko-KR" dirty="0" err="1"/>
                <a:t>trị</a:t>
              </a:r>
              <a:endParaRPr lang="ko-KR" altLang="en-US" dirty="0"/>
            </a:p>
          </p:txBody>
        </p:sp>
      </p:grpSp>
      <p:grpSp>
        <p:nvGrpSpPr>
          <p:cNvPr id="42" name="그룹 4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43" name="직사각형 4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prstClr val="white"/>
                  </a:solidFill>
                  <a:latin typeface="iCiel Samsung Sharp Sans Medium" pitchFamily="2" charset="0"/>
                  <a:cs typeface="iCiel Samsung Sharp Sans Medium" pitchFamily="2" charset="0"/>
                </a:rPr>
                <a:t>1.1. </a:t>
              </a:r>
              <a:r>
                <a:rPr lang="en-US" altLang="ko-KR" dirty="0" err="1">
                  <a:solidFill>
                    <a:prstClr val="white"/>
                  </a:solidFill>
                  <a:latin typeface="iCiel Samsung Sharp Sans Medium" pitchFamily="2" charset="0"/>
                  <a:cs typeface="iCiel Samsung Sharp Sans Medium" pitchFamily="2" charset="0"/>
                </a:rPr>
                <a:t>Lập</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hoạch</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Dự</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án</a:t>
              </a:r>
              <a:endParaRPr lang="en-US" altLang="ko-KR" dirty="0">
                <a:solidFill>
                  <a:prstClr val="white"/>
                </a:solidFill>
                <a:latin typeface="iCiel Samsung Sharp Sans Medium" pitchFamily="2" charset="0"/>
                <a:cs typeface="iCiel Samsung Sharp Sans Medium" pitchFamily="2" charset="0"/>
              </a:endParaRPr>
            </a:p>
          </p:txBody>
        </p:sp>
        <p:sp>
          <p:nvSpPr>
            <p:cNvPr id="44" name="직사각형 4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01</a:t>
              </a:r>
            </a:p>
          </p:txBody>
        </p:sp>
      </p:grpSp>
    </p:spTree>
    <p:extLst>
      <p:ext uri="{BB962C8B-B14F-4D97-AF65-F5344CB8AC3E}">
        <p14:creationId xmlns:p14="http://schemas.microsoft.com/office/powerpoint/2010/main" val="28737111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CA89CF9C-C37F-4C40-8EC3-9C72B86D684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Xây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ý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tưởng</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21" name="그룹 20">
            <a:extLst>
              <a:ext uri="{FF2B5EF4-FFF2-40B4-BE49-F238E27FC236}">
                <a16:creationId xmlns:a16="http://schemas.microsoft.com/office/drawing/2014/main" id="{8E9E45AF-B585-4D37-BDAA-3BF40E808473}"/>
              </a:ext>
            </a:extLst>
          </p:cNvPr>
          <p:cNvGrpSpPr/>
          <p:nvPr/>
        </p:nvGrpSpPr>
        <p:grpSpPr>
          <a:xfrm>
            <a:off x="560209" y="2039006"/>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Bước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#4: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Xây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ý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tưởng</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45" name="Rectangle 12">
            <a:extLst>
              <a:ext uri="{FF2B5EF4-FFF2-40B4-BE49-F238E27FC236}">
                <a16:creationId xmlns:a16="http://schemas.microsoft.com/office/drawing/2014/main" id="{B30D5184-4353-494C-A2A8-638E03FF0EEF}"/>
              </a:ext>
            </a:extLst>
          </p:cNvPr>
          <p:cNvSpPr/>
          <p:nvPr/>
        </p:nvSpPr>
        <p:spPr>
          <a:xfrm>
            <a:off x="712560" y="4700124"/>
            <a:ext cx="8630057" cy="647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Xây dựng ý tưởng là bước hình dung và thực sự đưa ra giải pháp giải quyết các vấn đề xã hội đã chọn ở trên. </a:t>
            </a:r>
          </a:p>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Dựa trên những gì bạn đã viết trong giai đoạn phân tích, hãy cân nhắc xem bạn cần giải pháp nào.</a:t>
            </a:r>
          </a:p>
        </p:txBody>
      </p:sp>
      <p:grpSp>
        <p:nvGrpSpPr>
          <p:cNvPr id="3" name="그룹 2"/>
          <p:cNvGrpSpPr/>
          <p:nvPr/>
        </p:nvGrpSpPr>
        <p:grpSpPr>
          <a:xfrm>
            <a:off x="2365987" y="2664581"/>
            <a:ext cx="5323201" cy="1675275"/>
            <a:chOff x="2442422" y="2574218"/>
            <a:chExt cx="5323201" cy="1675275"/>
          </a:xfrm>
        </p:grpSpPr>
        <p:grpSp>
          <p:nvGrpSpPr>
            <p:cNvPr id="2" name="Group 1">
              <a:extLst>
                <a:ext uri="{FF2B5EF4-FFF2-40B4-BE49-F238E27FC236}">
                  <a16:creationId xmlns:a16="http://schemas.microsoft.com/office/drawing/2014/main" id="{D183272B-AC45-4D7F-9832-13D6C076E5D7}"/>
                </a:ext>
              </a:extLst>
            </p:cNvPr>
            <p:cNvGrpSpPr/>
            <p:nvPr/>
          </p:nvGrpSpPr>
          <p:grpSpPr>
            <a:xfrm>
              <a:off x="2442422" y="2574218"/>
              <a:ext cx="5323201" cy="1675275"/>
              <a:chOff x="2441617" y="2563781"/>
              <a:chExt cx="5324908" cy="1675812"/>
            </a:xfrm>
          </p:grpSpPr>
          <p:sp>
            <p:nvSpPr>
              <p:cNvPr id="41" name="육각형 40">
                <a:extLst>
                  <a:ext uri="{FF2B5EF4-FFF2-40B4-BE49-F238E27FC236}">
                    <a16:creationId xmlns:a16="http://schemas.microsoft.com/office/drawing/2014/main" id="{D8C8CCD4-E6AB-4718-A0BE-0DE1F867E609}"/>
                  </a:ext>
                </a:extLst>
              </p:cNvPr>
              <p:cNvSpPr/>
              <p:nvPr/>
            </p:nvSpPr>
            <p:spPr>
              <a:xfrm>
                <a:off x="2441617"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42" name="TextBox 41">
                <a:extLst>
                  <a:ext uri="{FF2B5EF4-FFF2-40B4-BE49-F238E27FC236}">
                    <a16:creationId xmlns:a16="http://schemas.microsoft.com/office/drawing/2014/main" id="{08C3EDFF-9608-45E2-BF46-17D06ED6FF29}"/>
                  </a:ext>
                </a:extLst>
              </p:cNvPr>
              <p:cNvSpPr txBox="1"/>
              <p:nvPr/>
            </p:nvSpPr>
            <p:spPr>
              <a:xfrm>
                <a:off x="2482179"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Xác</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định</a:t>
                </a:r>
                <a:endParaRPr lang="en-US" altLang="ko-KR" sz="1300" dirty="0">
                  <a:solidFill>
                    <a:prstClr val="black">
                      <a:lumMod val="75000"/>
                      <a:lumOff val="25000"/>
                    </a:prstClr>
                  </a:solidFill>
                  <a:cs typeface="Times New Roman" panose="02020603050405020304" pitchFamily="18" charset="0"/>
                </a:endParaRPr>
              </a:p>
            </p:txBody>
          </p:sp>
          <p:sp>
            <p:nvSpPr>
              <p:cNvPr id="39" name="육각형 38">
                <a:extLst>
                  <a:ext uri="{FF2B5EF4-FFF2-40B4-BE49-F238E27FC236}">
                    <a16:creationId xmlns:a16="http://schemas.microsoft.com/office/drawing/2014/main" id="{40BCC7E5-3827-4000-BDB1-BB454F34AD27}"/>
                  </a:ext>
                </a:extLst>
              </p:cNvPr>
              <p:cNvSpPr/>
              <p:nvPr/>
            </p:nvSpPr>
            <p:spPr>
              <a:xfrm>
                <a:off x="3490250" y="323312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40" name="TextBox 39">
                <a:extLst>
                  <a:ext uri="{FF2B5EF4-FFF2-40B4-BE49-F238E27FC236}">
                    <a16:creationId xmlns:a16="http://schemas.microsoft.com/office/drawing/2014/main" id="{D9BF9A7E-30E4-4F41-9342-9D38CE4C9458}"/>
                  </a:ext>
                </a:extLst>
              </p:cNvPr>
              <p:cNvSpPr txBox="1"/>
              <p:nvPr/>
            </p:nvSpPr>
            <p:spPr>
              <a:xfrm>
                <a:off x="3530812" y="363722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Khám</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phá</a:t>
                </a:r>
                <a:endParaRPr lang="en-US" altLang="ko-KR" sz="1300" dirty="0">
                  <a:solidFill>
                    <a:prstClr val="black">
                      <a:lumMod val="75000"/>
                      <a:lumOff val="25000"/>
                    </a:prstClr>
                  </a:solidFill>
                  <a:cs typeface="Times New Roman" panose="02020603050405020304" pitchFamily="18" charset="0"/>
                </a:endParaRPr>
              </a:p>
            </p:txBody>
          </p:sp>
          <p:sp>
            <p:nvSpPr>
              <p:cNvPr id="36" name="육각형 35">
                <a:extLst>
                  <a:ext uri="{FF2B5EF4-FFF2-40B4-BE49-F238E27FC236}">
                    <a16:creationId xmlns:a16="http://schemas.microsoft.com/office/drawing/2014/main" id="{9729038B-6859-4242-B8AC-CE9C2A4FDF57}"/>
                  </a:ext>
                </a:extLst>
              </p:cNvPr>
              <p:cNvSpPr/>
              <p:nvPr/>
            </p:nvSpPr>
            <p:spPr>
              <a:xfrm>
                <a:off x="4538882"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7" name="TextBox 36">
                <a:extLst>
                  <a:ext uri="{FF2B5EF4-FFF2-40B4-BE49-F238E27FC236}">
                    <a16:creationId xmlns:a16="http://schemas.microsoft.com/office/drawing/2014/main" id="{A3B7088C-F9F5-4F36-A54A-1CDD36989A18}"/>
                  </a:ext>
                </a:extLst>
              </p:cNvPr>
              <p:cNvSpPr txBox="1"/>
              <p:nvPr/>
            </p:nvSpPr>
            <p:spPr>
              <a:xfrm>
                <a:off x="4579444"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Phân</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tích</a:t>
                </a:r>
                <a:endParaRPr lang="en-US" altLang="ko-KR" sz="1300" dirty="0">
                  <a:solidFill>
                    <a:prstClr val="black">
                      <a:lumMod val="75000"/>
                      <a:lumOff val="25000"/>
                    </a:prstClr>
                  </a:solidFill>
                  <a:cs typeface="Times New Roman" panose="02020603050405020304" pitchFamily="18" charset="0"/>
                </a:endParaRPr>
              </a:p>
            </p:txBody>
          </p:sp>
          <p:sp>
            <p:nvSpPr>
              <p:cNvPr id="34" name="육각형 33">
                <a:extLst>
                  <a:ext uri="{FF2B5EF4-FFF2-40B4-BE49-F238E27FC236}">
                    <a16:creationId xmlns:a16="http://schemas.microsoft.com/office/drawing/2014/main" id="{4FC5B3EC-D331-409C-9641-52731FC16854}"/>
                  </a:ext>
                </a:extLst>
              </p:cNvPr>
              <p:cNvSpPr/>
              <p:nvPr/>
            </p:nvSpPr>
            <p:spPr>
              <a:xfrm>
                <a:off x="5587515" y="3233121"/>
                <a:ext cx="1130378" cy="1006472"/>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400" panose="020B0503030303020204" pitchFamily="34" charset="0"/>
                  <a:ea typeface="맑은 고딕" panose="020B0503020000020004" pitchFamily="50" charset="-127"/>
                </a:endParaRPr>
              </a:p>
            </p:txBody>
          </p:sp>
          <p:sp>
            <p:nvSpPr>
              <p:cNvPr id="31" name="육각형 30">
                <a:extLst>
                  <a:ext uri="{FF2B5EF4-FFF2-40B4-BE49-F238E27FC236}">
                    <a16:creationId xmlns:a16="http://schemas.microsoft.com/office/drawing/2014/main" id="{745AC57A-E9B2-472E-8D36-FF699767D420}"/>
                  </a:ext>
                </a:extLst>
              </p:cNvPr>
              <p:cNvSpPr/>
              <p:nvPr/>
            </p:nvSpPr>
            <p:spPr>
              <a:xfrm>
                <a:off x="6636147"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3" name="TextBox 32">
                <a:extLst>
                  <a:ext uri="{FF2B5EF4-FFF2-40B4-BE49-F238E27FC236}">
                    <a16:creationId xmlns:a16="http://schemas.microsoft.com/office/drawing/2014/main" id="{3B673F08-22FD-4744-BE34-FE5D12A4C692}"/>
                  </a:ext>
                </a:extLst>
              </p:cNvPr>
              <p:cNvSpPr txBox="1"/>
              <p:nvPr/>
            </p:nvSpPr>
            <p:spPr>
              <a:xfrm>
                <a:off x="6676709"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Thử</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nghiệm</a:t>
                </a:r>
                <a:endParaRPr lang="en-US" altLang="ko-KR" sz="1300" dirty="0">
                  <a:solidFill>
                    <a:prstClr val="black">
                      <a:lumMod val="75000"/>
                      <a:lumOff val="25000"/>
                    </a:prstClr>
                  </a:solidFill>
                  <a:cs typeface="Times New Roman" panose="02020603050405020304" pitchFamily="18" charset="0"/>
                </a:endParaRPr>
              </a:p>
            </p:txBody>
          </p:sp>
        </p:grpSp>
        <p:sp>
          <p:nvSpPr>
            <p:cNvPr id="19" name="TextBox 18">
              <a:extLst>
                <a:ext uri="{FF2B5EF4-FFF2-40B4-BE49-F238E27FC236}">
                  <a16:creationId xmlns:a16="http://schemas.microsoft.com/office/drawing/2014/main" id="{039A1657-4E31-4966-BC6A-40F353FEA2F1}"/>
                </a:ext>
              </a:extLst>
            </p:cNvPr>
            <p:cNvSpPr txBox="1"/>
            <p:nvPr/>
          </p:nvSpPr>
          <p:spPr>
            <a:xfrm>
              <a:off x="5627861" y="3446336"/>
              <a:ext cx="1048918"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white"/>
                  </a:solidFill>
                  <a:latin typeface="SamsungOne-700" panose="020B0803030303020204" pitchFamily="34" charset="0"/>
                  <a:ea typeface="SamsungOne-700" panose="020B0803030303020204" pitchFamily="34" charset="0"/>
                </a:rPr>
                <a:t>Xây</a:t>
              </a:r>
              <a:r>
                <a:rPr lang="en-US" altLang="ko-KR" sz="1300" dirty="0">
                  <a:solidFill>
                    <a:prstClr val="white"/>
                  </a:solidFill>
                  <a:latin typeface="SamsungOne-700" panose="020B0803030303020204" pitchFamily="34" charset="0"/>
                  <a:ea typeface="SamsungOne-700" panose="020B0803030303020204" pitchFamily="34" charset="0"/>
                </a:rPr>
                <a:t> </a:t>
              </a:r>
              <a:r>
                <a:rPr lang="en-US" altLang="ko-KR" sz="1300" dirty="0" err="1">
                  <a:solidFill>
                    <a:prstClr val="white"/>
                  </a:solidFill>
                  <a:latin typeface="SamsungOne-700" panose="020B0803030303020204" pitchFamily="34" charset="0"/>
                  <a:ea typeface="SamsungOne-700" panose="020B0803030303020204" pitchFamily="34" charset="0"/>
                </a:rPr>
                <a:t>dựng</a:t>
              </a:r>
              <a:r>
                <a:rPr lang="en-US" altLang="ko-KR" sz="1300" dirty="0">
                  <a:solidFill>
                    <a:prstClr val="white"/>
                  </a:solidFill>
                  <a:latin typeface="SamsungOne-700" panose="020B0803030303020204" pitchFamily="34" charset="0"/>
                  <a:ea typeface="SamsungOne-700" panose="020B0803030303020204" pitchFamily="34" charset="0"/>
                </a:rPr>
                <a:t> ý </a:t>
              </a:r>
              <a:r>
                <a:rPr lang="en-US" altLang="ko-KR" sz="1300" dirty="0" err="1">
                  <a:solidFill>
                    <a:prstClr val="white"/>
                  </a:solidFill>
                  <a:latin typeface="SamsungOne-700" panose="020B0803030303020204" pitchFamily="34" charset="0"/>
                  <a:ea typeface="SamsungOne-700" panose="020B0803030303020204" pitchFamily="34" charset="0"/>
                </a:rPr>
                <a:t>tưởng</a:t>
              </a:r>
              <a:r>
                <a:rPr lang="en-US" altLang="ko-KR" sz="1300" dirty="0">
                  <a:solidFill>
                    <a:prstClr val="white"/>
                  </a:solidFill>
                  <a:latin typeface="SamsungOne-700" panose="020B0803030303020204" pitchFamily="34" charset="0"/>
                  <a:ea typeface="SamsungOne-700" panose="020B0803030303020204" pitchFamily="34" charset="0"/>
                </a:rPr>
                <a:t> </a:t>
              </a:r>
              <a:r>
                <a:rPr lang="en-US" altLang="ko-KR" sz="1300" dirty="0" err="1">
                  <a:solidFill>
                    <a:prstClr val="white"/>
                  </a:solidFill>
                  <a:latin typeface="SamsungOne-700" panose="020B0803030303020204" pitchFamily="34" charset="0"/>
                  <a:ea typeface="SamsungOne-700" panose="020B0803030303020204" pitchFamily="34" charset="0"/>
                </a:rPr>
                <a:t>và</a:t>
              </a:r>
              <a:r>
                <a:rPr lang="en-US" altLang="ko-KR" sz="1300" dirty="0">
                  <a:solidFill>
                    <a:prstClr val="white"/>
                  </a:solidFill>
                  <a:latin typeface="SamsungOne-700" panose="020B0803030303020204" pitchFamily="34" charset="0"/>
                  <a:ea typeface="SamsungOne-700" panose="020B0803030303020204" pitchFamily="34" charset="0"/>
                </a:rPr>
                <a:t> </a:t>
              </a:r>
              <a:r>
                <a:rPr lang="en-US" altLang="ko-KR" sz="1300" dirty="0" err="1">
                  <a:solidFill>
                    <a:prstClr val="white"/>
                  </a:solidFill>
                  <a:latin typeface="SamsungOne-700" panose="020B0803030303020204" pitchFamily="34" charset="0"/>
                  <a:ea typeface="SamsungOne-700" panose="020B0803030303020204" pitchFamily="34" charset="0"/>
                </a:rPr>
                <a:t>thiết</a:t>
              </a:r>
              <a:r>
                <a:rPr lang="en-US" altLang="ko-KR" sz="1300" dirty="0">
                  <a:solidFill>
                    <a:prstClr val="white"/>
                  </a:solidFill>
                  <a:latin typeface="SamsungOne-700" panose="020B0803030303020204" pitchFamily="34" charset="0"/>
                  <a:ea typeface="SamsungOne-700" panose="020B0803030303020204" pitchFamily="34" charset="0"/>
                </a:rPr>
                <a:t> </a:t>
              </a:r>
              <a:r>
                <a:rPr lang="en-US" altLang="ko-KR" sz="1300" dirty="0" err="1">
                  <a:solidFill>
                    <a:prstClr val="white"/>
                  </a:solidFill>
                  <a:latin typeface="SamsungOne-700" panose="020B0803030303020204" pitchFamily="34" charset="0"/>
                  <a:ea typeface="SamsungOne-700" panose="020B0803030303020204" pitchFamily="34" charset="0"/>
                </a:rPr>
                <a:t>kế</a:t>
              </a:r>
              <a:r>
                <a:rPr lang="en-US" altLang="ko-KR" sz="1300" dirty="0">
                  <a:solidFill>
                    <a:prstClr val="white"/>
                  </a:solidFill>
                  <a:latin typeface="SamsungOne-700" panose="020B0803030303020204" pitchFamily="34" charset="0"/>
                  <a:ea typeface="SamsungOne-700" panose="020B0803030303020204" pitchFamily="34" charset="0"/>
                </a:rPr>
                <a:t> </a:t>
              </a:r>
              <a:r>
                <a:rPr lang="en-US" altLang="ko-KR" sz="1300" dirty="0" err="1">
                  <a:solidFill>
                    <a:prstClr val="white"/>
                  </a:solidFill>
                  <a:latin typeface="SamsungOne-700" panose="020B0803030303020204" pitchFamily="34" charset="0"/>
                  <a:ea typeface="SamsungOne-700" panose="020B0803030303020204" pitchFamily="34" charset="0"/>
                </a:rPr>
                <a:t>mẫu</a:t>
              </a:r>
              <a:endParaRPr lang="en-US" altLang="ko-KR" sz="1300" dirty="0">
                <a:solidFill>
                  <a:prstClr val="white"/>
                </a:solidFill>
                <a:latin typeface="SamsungOne-700" panose="020B0803030303020204" pitchFamily="34" charset="0"/>
                <a:ea typeface="SamsungOne-700" panose="020B0803030303020204" pitchFamily="34" charset="0"/>
              </a:endParaRPr>
            </a:p>
          </p:txBody>
        </p:sp>
      </p:grpSp>
      <p:grpSp>
        <p:nvGrpSpPr>
          <p:cNvPr id="24" name="그룹 2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27" name="직사각형 2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152660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CA89CF9C-C37F-4C40-8EC3-9C72B86D684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Xây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ý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tưởng</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21" name="그룹 20">
            <a:extLst>
              <a:ext uri="{FF2B5EF4-FFF2-40B4-BE49-F238E27FC236}">
                <a16:creationId xmlns:a16="http://schemas.microsoft.com/office/drawing/2014/main" id="{8E9E45AF-B585-4D37-BDAA-3BF40E808473}"/>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não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12" name="Rectangle 12">
            <a:extLst>
              <a:ext uri="{FF2B5EF4-FFF2-40B4-BE49-F238E27FC236}">
                <a16:creationId xmlns:a16="http://schemas.microsoft.com/office/drawing/2014/main" id="{A6A61978-2726-404D-B99A-F3ACCC38DB9D}"/>
              </a:ext>
            </a:extLst>
          </p:cNvPr>
          <p:cNvSpPr/>
          <p:nvPr/>
        </p:nvSpPr>
        <p:spPr>
          <a:xfrm>
            <a:off x="712560" y="2321231"/>
            <a:ext cx="8628470" cy="1048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nghĩa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não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não</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Động não là cách đưa ra càng nhiều ý tưởng càng tốt, giống như một cơn bão ý tưởng vậy. Khi chia sẻ ý tưởng với nhiều người thay thì tự mình suy nghĩ, bạn có thể có được các góc nhìn khác nhau và đưa ra giải pháp tốt hơn bằng cách kết hợp các ý tưởng.</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21730999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CA89CF9C-C37F-4C40-8EC3-9C72B86D684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Xây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ý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tưởng</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21" name="그룹 20">
            <a:extLst>
              <a:ext uri="{FF2B5EF4-FFF2-40B4-BE49-F238E27FC236}">
                <a16:creationId xmlns:a16="http://schemas.microsoft.com/office/drawing/2014/main" id="{8E9E45AF-B585-4D37-BDAA-3BF40E808473}"/>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não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12" name="Rectangle 12">
            <a:extLst>
              <a:ext uri="{FF2B5EF4-FFF2-40B4-BE49-F238E27FC236}">
                <a16:creationId xmlns:a16="http://schemas.microsoft.com/office/drawing/2014/main" id="{A6A61978-2726-404D-B99A-F3ACCC38DB9D}"/>
              </a:ext>
            </a:extLst>
          </p:cNvPr>
          <p:cNvSpPr/>
          <p:nvPr/>
        </p:nvSpPr>
        <p:spPr>
          <a:xfrm>
            <a:off x="712560" y="2321230"/>
            <a:ext cx="8628470" cy="3058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Những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nhắc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não</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Đưa ra càng nhiều ý tưởng càng tốt. Một ý tưởng có thể nảy sinh ra một ý tưởng khác. Hãy động não lần nữa với ý tưởng mới này và nảy ra nhiều ý tưởng khác nữa.</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nghĩ ra ý tưởng, hãy sử dụng “Giấy ghi chú”. Bạn sẽ dễ chia sẻ hơn khi viết một ý tưởng lên một tờ “Giấy ghi chú”. Lập nhóm và sắp xếp thứ tự ưu tiên cũng có thể giúp bạn làm việc tiện lợi hơn. Ngoài ra, nếu cần, bạn có thể vẽ hình để thay cho lời giải chi tiết.</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Tiến hành sau khi bạn quyết định thời gian. Hãy thoải mái viết ra các ý tưởng liên tục trong khoảng thời gian đã định.</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dòng suy nghĩ của bạn bị chậm lại, hãy xem lại danh sách ý tưởng. Một số ý tưởng có thể được cải thiện và nảy sinh ra một ý tưởng khác.</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Bạn không cần phải đưa ra kết luận khi đang động não. Đừng vội vàng trong giai đoạn lên ý tưởng. Hãy suy nghĩ xem có cách nào để biến ý tưởng đó trở nên tốt hơn không.</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27441148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8E9E45AF-B585-4D37-BDAA-3BF40E808473}"/>
              </a:ext>
            </a:extLst>
          </p:cNvPr>
          <p:cNvGrpSpPr/>
          <p:nvPr/>
        </p:nvGrpSpPr>
        <p:grpSpPr>
          <a:xfrm>
            <a:off x="560209" y="2040463"/>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Lập nhóm ý tưởng:</a:t>
              </a:r>
            </a:p>
          </p:txBody>
        </p:sp>
      </p:grpSp>
      <p:sp>
        <p:nvSpPr>
          <p:cNvPr id="45" name="Rectangle 12">
            <a:extLst>
              <a:ext uri="{FF2B5EF4-FFF2-40B4-BE49-F238E27FC236}">
                <a16:creationId xmlns:a16="http://schemas.microsoft.com/office/drawing/2014/main" id="{B30D5184-4353-494C-A2A8-638E03FF0EEF}"/>
              </a:ext>
            </a:extLst>
          </p:cNvPr>
          <p:cNvSpPr/>
          <p:nvPr/>
        </p:nvSpPr>
        <p:spPr>
          <a:xfrm>
            <a:off x="712561" y="2311504"/>
            <a:ext cx="3635920" cy="3448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Sử dụng Ma trận ý tưởng để tạo nhóm và thứ tự ưu tiên cho các ý tưởng từ quá trình động não. Chia thành hai tiêu chí; tính sáng tạo (chiều ngang) và tính hợp lý (chiều dọc). Từ đó, bạn sẽ biết ý tưởng nào cần giải quyết trước.</a:t>
            </a:r>
          </a:p>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Cùng nhau thảo luận xem ý tưởng đã từng được thử thực hiện chưa, có tiêu chuẩn hay không, đã được thực thi chưa. Để biết được ý tưởng có hợp lý hay không, hãy cùng nhau suy nghĩ xem cần có công nghệ hoặc cơ sở thiết bị gì, và liệu có giải pháp nào hiệu quả mà tiết kiệm hơn không. Sẽ hiệu quả hơn nếu bạn chọn ý tưởng cùng chuyên gia. Hãy nhờ một chuyên gia phù hợp với nhóm của bạn cùng thực hiện.</a:t>
            </a:r>
          </a:p>
        </p:txBody>
      </p:sp>
      <p:pic>
        <p:nvPicPr>
          <p:cNvPr id="3" name="Picture 2">
            <a:extLst>
              <a:ext uri="{FF2B5EF4-FFF2-40B4-BE49-F238E27FC236}">
                <a16:creationId xmlns:a16="http://schemas.microsoft.com/office/drawing/2014/main" id="{04328686-5E90-4805-A10B-4FE3DAF5CE4E}"/>
              </a:ext>
            </a:extLst>
          </p:cNvPr>
          <p:cNvPicPr>
            <a:picLocks noChangeAspect="1"/>
          </p:cNvPicPr>
          <p:nvPr/>
        </p:nvPicPr>
        <p:blipFill>
          <a:blip r:embed="rId3"/>
          <a:stretch>
            <a:fillRect/>
          </a:stretch>
        </p:blipFill>
        <p:spPr>
          <a:xfrm>
            <a:off x="4401533" y="2550875"/>
            <a:ext cx="4963672" cy="2898000"/>
          </a:xfrm>
          <a:prstGeom prst="rect">
            <a:avLst/>
          </a:prstGeom>
        </p:spPr>
      </p:pic>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13" name="직사각형 12">
            <a:extLst>
              <a:ext uri="{FF2B5EF4-FFF2-40B4-BE49-F238E27FC236}">
                <a16:creationId xmlns:a16="http://schemas.microsoft.com/office/drawing/2014/main" id="{CA89CF9C-C37F-4C40-8EC3-9C72B86D684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Xây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ý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tưởng</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23436420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E6069-17D5-4740-A714-D9942D5712D2}"/>
              </a:ext>
            </a:extLst>
          </p:cNvPr>
          <p:cNvGrpSpPr/>
          <p:nvPr/>
        </p:nvGrpSpPr>
        <p:grpSpPr>
          <a:xfrm>
            <a:off x="570080" y="1692934"/>
            <a:ext cx="8665146" cy="4326020"/>
            <a:chOff x="677690" y="1743193"/>
            <a:chExt cx="8667924" cy="4327407"/>
          </a:xfrm>
        </p:grpSpPr>
        <p:sp>
          <p:nvSpPr>
            <p:cNvPr id="2" name="직사각형 1">
              <a:extLst>
                <a:ext uri="{FF2B5EF4-FFF2-40B4-BE49-F238E27FC236}">
                  <a16:creationId xmlns:a16="http://schemas.microsoft.com/office/drawing/2014/main" id="{BAEB8337-32C6-42AB-8807-2FC550B50AD4}"/>
                </a:ext>
              </a:extLst>
            </p:cNvPr>
            <p:cNvSpPr/>
            <p:nvPr/>
          </p:nvSpPr>
          <p:spPr>
            <a:xfrm>
              <a:off x="1220789" y="2057400"/>
              <a:ext cx="4062413" cy="200025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5" name="직사각형 4">
              <a:extLst>
                <a:ext uri="{FF2B5EF4-FFF2-40B4-BE49-F238E27FC236}">
                  <a16:creationId xmlns:a16="http://schemas.microsoft.com/office/drawing/2014/main" id="{5F7768D9-9642-417B-9AD6-A1200B0F39BC}"/>
                </a:ext>
              </a:extLst>
            </p:cNvPr>
            <p:cNvSpPr/>
            <p:nvPr/>
          </p:nvSpPr>
          <p:spPr>
            <a:xfrm>
              <a:off x="5283201" y="2057400"/>
              <a:ext cx="4062413" cy="2000250"/>
            </a:xfrm>
            <a:prstGeom prst="rect">
              <a:avLst/>
            </a:prstGeom>
            <a:solidFill>
              <a:srgbClr val="5376E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8" name="직사각형 7">
              <a:extLst>
                <a:ext uri="{FF2B5EF4-FFF2-40B4-BE49-F238E27FC236}">
                  <a16:creationId xmlns:a16="http://schemas.microsoft.com/office/drawing/2014/main" id="{9681464B-897B-4CE7-8709-C6C40AB410E5}"/>
                </a:ext>
              </a:extLst>
            </p:cNvPr>
            <p:cNvSpPr/>
            <p:nvPr/>
          </p:nvSpPr>
          <p:spPr>
            <a:xfrm>
              <a:off x="1220789" y="4057650"/>
              <a:ext cx="4062413" cy="2000250"/>
            </a:xfrm>
            <a:prstGeom prst="rect">
              <a:avLst/>
            </a:prstGeom>
            <a:solidFill>
              <a:srgbClr val="7B96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9" name="직사각형 8">
              <a:extLst>
                <a:ext uri="{FF2B5EF4-FFF2-40B4-BE49-F238E27FC236}">
                  <a16:creationId xmlns:a16="http://schemas.microsoft.com/office/drawing/2014/main" id="{0BE0BDF3-E578-48D7-8637-482889CEBDF9}"/>
                </a:ext>
              </a:extLst>
            </p:cNvPr>
            <p:cNvSpPr/>
            <p:nvPr/>
          </p:nvSpPr>
          <p:spPr>
            <a:xfrm>
              <a:off x="5283201" y="4057650"/>
              <a:ext cx="4062413" cy="2000250"/>
            </a:xfrm>
            <a:prstGeom prst="rect">
              <a:avLst/>
            </a:prstGeom>
            <a:solidFill>
              <a:srgbClr val="C2CEF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1" name="TextBox 10">
              <a:extLst>
                <a:ext uri="{FF2B5EF4-FFF2-40B4-BE49-F238E27FC236}">
                  <a16:creationId xmlns:a16="http://schemas.microsoft.com/office/drawing/2014/main" id="{5FED61C4-6EE2-4F1F-93C1-AB2099C5CBDA}"/>
                </a:ext>
              </a:extLst>
            </p:cNvPr>
            <p:cNvSpPr txBox="1"/>
            <p:nvPr/>
          </p:nvSpPr>
          <p:spPr>
            <a:xfrm>
              <a:off x="2770293" y="2172669"/>
              <a:ext cx="963405" cy="1769715"/>
            </a:xfrm>
            <a:prstGeom prst="rect">
              <a:avLst/>
            </a:prstGeom>
            <a:noFill/>
          </p:spPr>
          <p:txBody>
            <a:bodyPr wrap="none" lIns="0" tIns="0" rIns="0" bIns="0" rtlCol="0">
              <a:spAutoFit/>
            </a:bodyPr>
            <a:lstStyle/>
            <a:p>
              <a:r>
                <a:rPr lang="en-US" sz="11497" dirty="0">
                  <a:solidFill>
                    <a:prstClr val="white"/>
                  </a:solidFill>
                  <a:latin typeface="SamsungOne-700" panose="020B0803030303020204" pitchFamily="34" charset="0"/>
                  <a:ea typeface="SamsungOne-700" panose="020B0803030303020204" pitchFamily="34" charset="0"/>
                  <a:cs typeface="Times New Roman" panose="02020603050405020304" pitchFamily="18" charset="0"/>
                </a:rPr>
                <a:t>A</a:t>
              </a:r>
            </a:p>
          </p:txBody>
        </p:sp>
        <p:sp>
          <p:nvSpPr>
            <p:cNvPr id="12" name="TextBox 11">
              <a:extLst>
                <a:ext uri="{FF2B5EF4-FFF2-40B4-BE49-F238E27FC236}">
                  <a16:creationId xmlns:a16="http://schemas.microsoft.com/office/drawing/2014/main" id="{56F4AEC8-6044-432A-9A47-BF6D67FC0F26}"/>
                </a:ext>
              </a:extLst>
            </p:cNvPr>
            <p:cNvSpPr txBox="1"/>
            <p:nvPr/>
          </p:nvSpPr>
          <p:spPr>
            <a:xfrm>
              <a:off x="6832705" y="2172669"/>
              <a:ext cx="963405" cy="1769715"/>
            </a:xfrm>
            <a:prstGeom prst="rect">
              <a:avLst/>
            </a:prstGeom>
            <a:noFill/>
          </p:spPr>
          <p:txBody>
            <a:bodyPr wrap="none" lIns="0" tIns="0" rIns="0" bIns="0" rtlCol="0">
              <a:spAutoFit/>
            </a:bodyPr>
            <a:lstStyle/>
            <a:p>
              <a:r>
                <a:rPr lang="en-US" sz="11497" dirty="0">
                  <a:solidFill>
                    <a:prstClr val="white"/>
                  </a:solidFill>
                  <a:latin typeface="SamsungOne-700" panose="020B0803030303020204" pitchFamily="34" charset="0"/>
                  <a:ea typeface="SamsungOne-700" panose="020B0803030303020204" pitchFamily="34" charset="0"/>
                  <a:cs typeface="Times New Roman" panose="02020603050405020304" pitchFamily="18" charset="0"/>
                </a:rPr>
                <a:t>B</a:t>
              </a:r>
            </a:p>
          </p:txBody>
        </p:sp>
        <p:sp>
          <p:nvSpPr>
            <p:cNvPr id="13" name="TextBox 12">
              <a:extLst>
                <a:ext uri="{FF2B5EF4-FFF2-40B4-BE49-F238E27FC236}">
                  <a16:creationId xmlns:a16="http://schemas.microsoft.com/office/drawing/2014/main" id="{510B877A-99AA-459F-8AA1-DC526FEEECD3}"/>
                </a:ext>
              </a:extLst>
            </p:cNvPr>
            <p:cNvSpPr txBox="1"/>
            <p:nvPr/>
          </p:nvSpPr>
          <p:spPr>
            <a:xfrm>
              <a:off x="2770293" y="4166569"/>
              <a:ext cx="867225" cy="1769715"/>
            </a:xfrm>
            <a:prstGeom prst="rect">
              <a:avLst/>
            </a:prstGeom>
            <a:noFill/>
          </p:spPr>
          <p:txBody>
            <a:bodyPr wrap="none" lIns="0" tIns="0" rIns="0" bIns="0" rtlCol="0">
              <a:spAutoFit/>
            </a:bodyPr>
            <a:lstStyle/>
            <a:p>
              <a:r>
                <a:rPr lang="en-US" sz="11497" dirty="0">
                  <a:solidFill>
                    <a:prstClr val="white"/>
                  </a:solidFill>
                  <a:latin typeface="SamsungOne-700" panose="020B0803030303020204" pitchFamily="34" charset="0"/>
                  <a:ea typeface="SamsungOne-700" panose="020B0803030303020204" pitchFamily="34" charset="0"/>
                  <a:cs typeface="Times New Roman" panose="02020603050405020304" pitchFamily="18" charset="0"/>
                </a:rPr>
                <a:t>C</a:t>
              </a:r>
            </a:p>
          </p:txBody>
        </p:sp>
        <p:sp>
          <p:nvSpPr>
            <p:cNvPr id="14" name="TextBox 13">
              <a:extLst>
                <a:ext uri="{FF2B5EF4-FFF2-40B4-BE49-F238E27FC236}">
                  <a16:creationId xmlns:a16="http://schemas.microsoft.com/office/drawing/2014/main" id="{E0703040-C7F6-4565-86DB-8EC149CA9BFA}"/>
                </a:ext>
              </a:extLst>
            </p:cNvPr>
            <p:cNvSpPr txBox="1"/>
            <p:nvPr/>
          </p:nvSpPr>
          <p:spPr>
            <a:xfrm>
              <a:off x="6832704" y="4166569"/>
              <a:ext cx="997068" cy="1769715"/>
            </a:xfrm>
            <a:prstGeom prst="rect">
              <a:avLst/>
            </a:prstGeom>
            <a:noFill/>
          </p:spPr>
          <p:txBody>
            <a:bodyPr wrap="none" lIns="0" tIns="0" rIns="0" bIns="0" rtlCol="0">
              <a:spAutoFit/>
            </a:bodyPr>
            <a:lstStyle/>
            <a:p>
              <a:r>
                <a:rPr lang="en-US" sz="11497" dirty="0">
                  <a:solidFill>
                    <a:prstClr val="white"/>
                  </a:solidFill>
                  <a:latin typeface="SamsungOne-700" panose="020B0803030303020204" pitchFamily="34" charset="0"/>
                  <a:ea typeface="SamsungOne-700" panose="020B0803030303020204" pitchFamily="34" charset="0"/>
                  <a:cs typeface="Times New Roman" panose="02020603050405020304" pitchFamily="18" charset="0"/>
                </a:rPr>
                <a:t>D</a:t>
              </a:r>
            </a:p>
          </p:txBody>
        </p:sp>
        <p:grpSp>
          <p:nvGrpSpPr>
            <p:cNvPr id="17" name="그룹 16">
              <a:extLst>
                <a:ext uri="{FF2B5EF4-FFF2-40B4-BE49-F238E27FC236}">
                  <a16:creationId xmlns:a16="http://schemas.microsoft.com/office/drawing/2014/main" id="{6D4A9FA5-A368-491D-995E-77E2D948B1E2}"/>
                </a:ext>
              </a:extLst>
            </p:cNvPr>
            <p:cNvGrpSpPr/>
            <p:nvPr/>
          </p:nvGrpSpPr>
          <p:grpSpPr>
            <a:xfrm>
              <a:off x="1220788" y="1743193"/>
              <a:ext cx="4051300" cy="215513"/>
              <a:chOff x="1219200" y="1743193"/>
              <a:chExt cx="4051300" cy="215513"/>
            </a:xfrm>
          </p:grpSpPr>
          <p:cxnSp>
            <p:nvCxnSpPr>
              <p:cNvPr id="10" name="직선 연결선 9">
                <a:extLst>
                  <a:ext uri="{FF2B5EF4-FFF2-40B4-BE49-F238E27FC236}">
                    <a16:creationId xmlns:a16="http://schemas.microsoft.com/office/drawing/2014/main" id="{407DC7D8-23CB-49FB-8DC7-61BBD13F5578}"/>
                  </a:ext>
                </a:extLst>
              </p:cNvPr>
              <p:cNvCxnSpPr>
                <a:cxnSpLocks/>
              </p:cNvCxnSpPr>
              <p:nvPr/>
            </p:nvCxnSpPr>
            <p:spPr>
              <a:xfrm>
                <a:off x="1219200" y="1850915"/>
                <a:ext cx="4051300" cy="0"/>
              </a:xfrm>
              <a:prstGeom prst="line">
                <a:avLst/>
              </a:prstGeom>
              <a:ln w="190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32B572C-3AF4-4449-BE84-BA1F4F4D1ABF}"/>
                  </a:ext>
                </a:extLst>
              </p:cNvPr>
              <p:cNvSpPr txBox="1"/>
              <p:nvPr/>
            </p:nvSpPr>
            <p:spPr>
              <a:xfrm>
                <a:off x="2478634" y="1743193"/>
                <a:ext cx="1532449" cy="215513"/>
              </a:xfrm>
              <a:prstGeom prst="rect">
                <a:avLst/>
              </a:prstGeom>
              <a:solidFill>
                <a:schemeClr val="bg1"/>
              </a:solidFill>
            </p:spPr>
            <p:txBody>
              <a:bodyPr wrap="none" lIns="71977" tIns="0" rIns="71977" bIns="0" rtlCol="0">
                <a:spAutoFit/>
              </a:bodyPr>
              <a:lstStyle/>
              <a:p>
                <a:pPr algn="ctr"/>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Ý </a:t>
                </a:r>
                <a:r>
                  <a:rPr lang="en-US"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tưởng</a:t>
                </a:r>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chưa</a:t>
                </a:r>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biết</a:t>
                </a:r>
                <a:endPar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endParaRPr>
              </a:p>
            </p:txBody>
          </p:sp>
        </p:grpSp>
        <p:grpSp>
          <p:nvGrpSpPr>
            <p:cNvPr id="22" name="그룹 21">
              <a:extLst>
                <a:ext uri="{FF2B5EF4-FFF2-40B4-BE49-F238E27FC236}">
                  <a16:creationId xmlns:a16="http://schemas.microsoft.com/office/drawing/2014/main" id="{A2D65212-E455-4B32-A32A-E74C112EDB77}"/>
                </a:ext>
              </a:extLst>
            </p:cNvPr>
            <p:cNvGrpSpPr/>
            <p:nvPr/>
          </p:nvGrpSpPr>
          <p:grpSpPr>
            <a:xfrm>
              <a:off x="5283200" y="1743193"/>
              <a:ext cx="4051300" cy="215513"/>
              <a:chOff x="1219200" y="1743193"/>
              <a:chExt cx="4051300" cy="215513"/>
            </a:xfrm>
          </p:grpSpPr>
          <p:cxnSp>
            <p:nvCxnSpPr>
              <p:cNvPr id="23" name="직선 연결선 22">
                <a:extLst>
                  <a:ext uri="{FF2B5EF4-FFF2-40B4-BE49-F238E27FC236}">
                    <a16:creationId xmlns:a16="http://schemas.microsoft.com/office/drawing/2014/main" id="{A0359797-010A-4904-9B76-8F833B41A11A}"/>
                  </a:ext>
                </a:extLst>
              </p:cNvPr>
              <p:cNvCxnSpPr>
                <a:cxnSpLocks/>
              </p:cNvCxnSpPr>
              <p:nvPr/>
            </p:nvCxnSpPr>
            <p:spPr>
              <a:xfrm>
                <a:off x="1219200" y="1850915"/>
                <a:ext cx="4051300" cy="0"/>
              </a:xfrm>
              <a:prstGeom prst="line">
                <a:avLst/>
              </a:prstGeom>
              <a:ln w="190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4504890-43CC-46CE-B5C9-F0414DF3D747}"/>
                  </a:ext>
                </a:extLst>
              </p:cNvPr>
              <p:cNvSpPr txBox="1"/>
              <p:nvPr/>
            </p:nvSpPr>
            <p:spPr>
              <a:xfrm>
                <a:off x="2571637" y="1743193"/>
                <a:ext cx="1346441" cy="215513"/>
              </a:xfrm>
              <a:prstGeom prst="rect">
                <a:avLst/>
              </a:prstGeom>
              <a:solidFill>
                <a:schemeClr val="bg1"/>
              </a:solidFill>
            </p:spPr>
            <p:txBody>
              <a:bodyPr wrap="none" lIns="71977" tIns="0" rIns="71977" bIns="0" rtlCol="0">
                <a:spAutoFit/>
              </a:bodyPr>
              <a:lstStyle/>
              <a:p>
                <a:pPr algn="ctr"/>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Ý </a:t>
                </a:r>
                <a:r>
                  <a:rPr lang="en-US"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tưởng</a:t>
                </a:r>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đã</a:t>
                </a:r>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biết</a:t>
                </a:r>
                <a:endPar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endParaRPr>
              </a:p>
            </p:txBody>
          </p:sp>
        </p:grpSp>
        <p:grpSp>
          <p:nvGrpSpPr>
            <p:cNvPr id="26" name="그룹 25">
              <a:extLst>
                <a:ext uri="{FF2B5EF4-FFF2-40B4-BE49-F238E27FC236}">
                  <a16:creationId xmlns:a16="http://schemas.microsoft.com/office/drawing/2014/main" id="{F511CA6B-230C-43D3-87F8-D5F5D46D09F8}"/>
                </a:ext>
              </a:extLst>
            </p:cNvPr>
            <p:cNvGrpSpPr/>
            <p:nvPr/>
          </p:nvGrpSpPr>
          <p:grpSpPr>
            <a:xfrm>
              <a:off x="677690" y="2057400"/>
              <a:ext cx="360919" cy="2006600"/>
              <a:chOff x="676102" y="2057400"/>
              <a:chExt cx="360919" cy="2006600"/>
            </a:xfrm>
          </p:grpSpPr>
          <p:cxnSp>
            <p:nvCxnSpPr>
              <p:cNvPr id="19" name="직선 연결선 18">
                <a:extLst>
                  <a:ext uri="{FF2B5EF4-FFF2-40B4-BE49-F238E27FC236}">
                    <a16:creationId xmlns:a16="http://schemas.microsoft.com/office/drawing/2014/main" id="{AE4A14AD-22D7-4561-8DCE-86AE4527F3C6}"/>
                  </a:ext>
                </a:extLst>
              </p:cNvPr>
              <p:cNvCxnSpPr/>
              <p:nvPr/>
            </p:nvCxnSpPr>
            <p:spPr>
              <a:xfrm>
                <a:off x="856596" y="2057400"/>
                <a:ext cx="0" cy="2006600"/>
              </a:xfrm>
              <a:prstGeom prst="line">
                <a:avLst/>
              </a:prstGeom>
              <a:ln w="190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D88BA34-2B29-417A-B639-3584F4DB3D56}"/>
                  </a:ext>
                </a:extLst>
              </p:cNvPr>
              <p:cNvSpPr txBox="1"/>
              <p:nvPr/>
            </p:nvSpPr>
            <p:spPr>
              <a:xfrm>
                <a:off x="676102" y="2448734"/>
                <a:ext cx="360919" cy="1292434"/>
              </a:xfrm>
              <a:prstGeom prst="rect">
                <a:avLst/>
              </a:prstGeom>
              <a:solidFill>
                <a:schemeClr val="bg1"/>
              </a:solidFill>
            </p:spPr>
            <p:txBody>
              <a:bodyPr vert="eaVert" wrap="none" lIns="71977" tIns="0" rIns="71977" bIns="0" rtlCol="0">
                <a:spAutoFit/>
              </a:bodyPr>
              <a:lstStyle/>
              <a:p>
                <a:pPr algn="ct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Có</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thể</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thực</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hiện</a:t>
                </a:r>
                <a:endPar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endParaRPr>
              </a:p>
            </p:txBody>
          </p:sp>
        </p:grpSp>
        <p:grpSp>
          <p:nvGrpSpPr>
            <p:cNvPr id="27" name="그룹 26">
              <a:extLst>
                <a:ext uri="{FF2B5EF4-FFF2-40B4-BE49-F238E27FC236}">
                  <a16:creationId xmlns:a16="http://schemas.microsoft.com/office/drawing/2014/main" id="{07A025EF-8B70-4044-A15E-A3D2F1F621A0}"/>
                </a:ext>
              </a:extLst>
            </p:cNvPr>
            <p:cNvGrpSpPr/>
            <p:nvPr/>
          </p:nvGrpSpPr>
          <p:grpSpPr>
            <a:xfrm>
              <a:off x="677690" y="4064000"/>
              <a:ext cx="360919" cy="2006600"/>
              <a:chOff x="676102" y="2057400"/>
              <a:chExt cx="360919" cy="2006600"/>
            </a:xfrm>
          </p:grpSpPr>
          <p:cxnSp>
            <p:nvCxnSpPr>
              <p:cNvPr id="28" name="직선 연결선 27">
                <a:extLst>
                  <a:ext uri="{FF2B5EF4-FFF2-40B4-BE49-F238E27FC236}">
                    <a16:creationId xmlns:a16="http://schemas.microsoft.com/office/drawing/2014/main" id="{055B2422-98DE-43C0-92A1-CCFD3D7DA641}"/>
                  </a:ext>
                </a:extLst>
              </p:cNvPr>
              <p:cNvCxnSpPr/>
              <p:nvPr/>
            </p:nvCxnSpPr>
            <p:spPr>
              <a:xfrm>
                <a:off x="856596" y="2057400"/>
                <a:ext cx="0" cy="2006600"/>
              </a:xfrm>
              <a:prstGeom prst="line">
                <a:avLst/>
              </a:prstGeom>
              <a:ln w="190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BF64165-84B1-454D-893E-32DFD2082673}"/>
                  </a:ext>
                </a:extLst>
              </p:cNvPr>
              <p:cNvSpPr txBox="1"/>
              <p:nvPr/>
            </p:nvSpPr>
            <p:spPr>
              <a:xfrm>
                <a:off x="676102" y="2292393"/>
                <a:ext cx="360919" cy="1605120"/>
              </a:xfrm>
              <a:prstGeom prst="rect">
                <a:avLst/>
              </a:prstGeom>
              <a:solidFill>
                <a:schemeClr val="bg1"/>
              </a:solidFill>
            </p:spPr>
            <p:txBody>
              <a:bodyPr vert="eaVert" wrap="none" lIns="71977" tIns="0" rIns="71977" bIns="0" rtlCol="0">
                <a:spAutoFit/>
              </a:bodyPr>
              <a:lstStyle/>
              <a:p>
                <a:pPr algn="ct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thể</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thực</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hiện</a:t>
                </a:r>
                <a:endPar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endParaRPr>
              </a:p>
            </p:txBody>
          </p:sp>
        </p:grpSp>
      </p:grpSp>
      <p:grpSp>
        <p:nvGrpSpPr>
          <p:cNvPr id="34" name="그룹 3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5" name="직사각형 3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err="1">
                  <a:solidFill>
                    <a:prstClr val="white"/>
                  </a:solidFill>
                  <a:latin typeface="iCiel Samsung Sharp Sans Medium" pitchFamily="2" charset="0"/>
                  <a:cs typeface="iCiel Samsung Sharp Sans Medium" pitchFamily="2" charset="0"/>
                </a:rPr>
                <a:t>Phụ</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lục</a:t>
              </a:r>
              <a:r>
                <a:rPr lang="en-US" altLang="ko-KR" dirty="0">
                  <a:solidFill>
                    <a:prstClr val="white"/>
                  </a:solidFill>
                  <a:latin typeface="iCiel Samsung Sharp Sans Medium" pitchFamily="2" charset="0"/>
                  <a:cs typeface="iCiel Samsung Sharp Sans Medium" pitchFamily="2" charset="0"/>
                </a:rPr>
                <a:t>. Ma </a:t>
              </a:r>
              <a:r>
                <a:rPr lang="en-US" altLang="ko-KR" dirty="0" err="1">
                  <a:solidFill>
                    <a:prstClr val="white"/>
                  </a:solidFill>
                  <a:latin typeface="iCiel Samsung Sharp Sans Medium" pitchFamily="2" charset="0"/>
                  <a:cs typeface="iCiel Samsung Sharp Sans Medium" pitchFamily="2" charset="0"/>
                </a:rPr>
                <a:t>trận</a:t>
              </a:r>
              <a:r>
                <a:rPr lang="en-US" altLang="ko-KR" dirty="0">
                  <a:solidFill>
                    <a:prstClr val="white"/>
                  </a:solidFill>
                  <a:latin typeface="iCiel Samsung Sharp Sans Medium" pitchFamily="2" charset="0"/>
                  <a:cs typeface="iCiel Samsung Sharp Sans Medium" pitchFamily="2" charset="0"/>
                </a:rPr>
                <a:t> 2 x 2</a:t>
              </a:r>
            </a:p>
          </p:txBody>
        </p:sp>
        <p:sp>
          <p:nvSpPr>
            <p:cNvPr id="36" name="직사각형 3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37052969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041537" y="1902914"/>
            <a:ext cx="7788796" cy="3753454"/>
            <a:chOff x="1041537" y="1902914"/>
            <a:chExt cx="7788796" cy="3753454"/>
          </a:xfrm>
        </p:grpSpPr>
        <p:grpSp>
          <p:nvGrpSpPr>
            <p:cNvPr id="110" name="그룹 109">
              <a:extLst>
                <a:ext uri="{FF2B5EF4-FFF2-40B4-BE49-F238E27FC236}">
                  <a16:creationId xmlns:a16="http://schemas.microsoft.com/office/drawing/2014/main" id="{9FF57435-1534-4DB3-BB0A-A21EB5688F7F}"/>
                </a:ext>
              </a:extLst>
            </p:cNvPr>
            <p:cNvGrpSpPr/>
            <p:nvPr/>
          </p:nvGrpSpPr>
          <p:grpSpPr>
            <a:xfrm>
              <a:off x="3553328" y="2113146"/>
              <a:ext cx="2782022" cy="582656"/>
              <a:chOff x="3051301" y="2113146"/>
              <a:chExt cx="2782022" cy="582656"/>
            </a:xfrm>
          </p:grpSpPr>
          <p:sp>
            <p:nvSpPr>
              <p:cNvPr id="23" name="직사각형 22">
                <a:extLst>
                  <a:ext uri="{FF2B5EF4-FFF2-40B4-BE49-F238E27FC236}">
                    <a16:creationId xmlns:a16="http://schemas.microsoft.com/office/drawing/2014/main" id="{C14E0CAB-0516-465F-8B51-091AD26A4A52}"/>
                  </a:ext>
                </a:extLst>
              </p:cNvPr>
              <p:cNvSpPr/>
              <p:nvPr/>
            </p:nvSpPr>
            <p:spPr>
              <a:xfrm>
                <a:off x="3051301" y="2128591"/>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BCE786C1-81FD-47CC-ADA5-06019E696D9D}"/>
                  </a:ext>
                </a:extLst>
              </p:cNvPr>
              <p:cNvSpPr/>
              <p:nvPr/>
            </p:nvSpPr>
            <p:spPr>
              <a:xfrm>
                <a:off x="3470958" y="2128590"/>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D6598AD4-1E5A-4654-976F-F8DE7D3730B8}"/>
                  </a:ext>
                </a:extLst>
              </p:cNvPr>
              <p:cNvSpPr/>
              <p:nvPr/>
            </p:nvSpPr>
            <p:spPr>
              <a:xfrm>
                <a:off x="3890615" y="2123856"/>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23276A38-3E98-403A-B0F6-11E4C58816E7}"/>
                  </a:ext>
                </a:extLst>
              </p:cNvPr>
              <p:cNvSpPr/>
              <p:nvPr/>
            </p:nvSpPr>
            <p:spPr>
              <a:xfrm>
                <a:off x="3470957" y="2486614"/>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D7B6393E-2CF5-4C9E-9561-280545515182}"/>
                  </a:ext>
                </a:extLst>
              </p:cNvPr>
              <p:cNvSpPr/>
              <p:nvPr/>
            </p:nvSpPr>
            <p:spPr>
              <a:xfrm>
                <a:off x="3890614" y="2486053"/>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200F83B9-0128-49EA-A093-8F76625BAE66}"/>
                  </a:ext>
                </a:extLst>
              </p:cNvPr>
              <p:cNvCxnSpPr>
                <a:cxnSpLocks/>
                <a:endCxn id="24" idx="1"/>
              </p:cNvCxnSpPr>
              <p:nvPr/>
            </p:nvCxnSpPr>
            <p:spPr>
              <a:xfrm>
                <a:off x="3263121" y="2219169"/>
                <a:ext cx="207837"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3A18BB87-EB7B-41F7-A5AF-258E458E3DE9}"/>
                  </a:ext>
                </a:extLst>
              </p:cNvPr>
              <p:cNvSpPr/>
              <p:nvPr/>
            </p:nvSpPr>
            <p:spPr>
              <a:xfrm>
                <a:off x="4639350" y="2113146"/>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838508A-7CAD-4B43-895D-41568A586508}"/>
                  </a:ext>
                </a:extLst>
              </p:cNvPr>
              <p:cNvSpPr/>
              <p:nvPr/>
            </p:nvSpPr>
            <p:spPr>
              <a:xfrm>
                <a:off x="5315424" y="2114460"/>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376EB14E-7967-4BA0-86F3-FB53EC59DF8C}"/>
                  </a:ext>
                </a:extLst>
              </p:cNvPr>
              <p:cNvSpPr/>
              <p:nvPr/>
            </p:nvSpPr>
            <p:spPr>
              <a:xfrm>
                <a:off x="5314590" y="2466203"/>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B216231F-2C57-4CE7-ADEF-99E67FBBBEC5}"/>
                  </a:ext>
                </a:extLst>
              </p:cNvPr>
              <p:cNvSpPr/>
              <p:nvPr/>
            </p:nvSpPr>
            <p:spPr>
              <a:xfrm>
                <a:off x="5652166" y="2305013"/>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4" name="직선 화살표 연결선 33">
                <a:extLst>
                  <a:ext uri="{FF2B5EF4-FFF2-40B4-BE49-F238E27FC236}">
                    <a16:creationId xmlns:a16="http://schemas.microsoft.com/office/drawing/2014/main" id="{7C585F40-42C5-45B3-905A-A658E1BEA023}"/>
                  </a:ext>
                </a:extLst>
              </p:cNvPr>
              <p:cNvCxnSpPr>
                <a:cxnSpLocks/>
              </p:cNvCxnSpPr>
              <p:nvPr/>
            </p:nvCxnSpPr>
            <p:spPr>
              <a:xfrm>
                <a:off x="3682777" y="2219169"/>
                <a:ext cx="207837"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B79D189C-9E84-4C9D-946B-4FEDF908CAA6}"/>
                  </a:ext>
                </a:extLst>
              </p:cNvPr>
              <p:cNvCxnSpPr>
                <a:cxnSpLocks/>
              </p:cNvCxnSpPr>
              <p:nvPr/>
            </p:nvCxnSpPr>
            <p:spPr>
              <a:xfrm>
                <a:off x="3682777" y="2581237"/>
                <a:ext cx="207837"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3300CDA-7886-463D-9322-98E021E47C66}"/>
                  </a:ext>
                </a:extLst>
              </p:cNvPr>
              <p:cNvCxnSpPr>
                <a:cxnSpLocks/>
                <a:stCxn id="24" idx="2"/>
                <a:endCxn id="26" idx="0"/>
              </p:cNvCxnSpPr>
              <p:nvPr/>
            </p:nvCxnSpPr>
            <p:spPr>
              <a:xfrm flipH="1">
                <a:off x="3561536" y="2309747"/>
                <a:ext cx="1" cy="176867"/>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21DE6A83-A183-4C7D-AD8E-4FE51BDE2E74}"/>
                  </a:ext>
                </a:extLst>
              </p:cNvPr>
              <p:cNvCxnSpPr>
                <a:stCxn id="28" idx="3"/>
                <a:endCxn id="29" idx="0"/>
              </p:cNvCxnSpPr>
              <p:nvPr/>
            </p:nvCxnSpPr>
            <p:spPr>
              <a:xfrm>
                <a:off x="4820507" y="2203725"/>
                <a:ext cx="219696" cy="10387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CDEB3882-6E45-4B21-99C9-F993B8FF2887}"/>
                  </a:ext>
                </a:extLst>
              </p:cNvPr>
              <p:cNvCxnSpPr>
                <a:cxnSpLocks/>
                <a:stCxn id="30" idx="2"/>
                <a:endCxn id="31" idx="1"/>
              </p:cNvCxnSpPr>
              <p:nvPr/>
            </p:nvCxnSpPr>
            <p:spPr>
              <a:xfrm flipV="1">
                <a:off x="4742719" y="2205039"/>
                <a:ext cx="572705" cy="49076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A8CF053D-069D-49F9-B028-8B0E3025DF5C}"/>
                  </a:ext>
                </a:extLst>
              </p:cNvPr>
              <p:cNvSpPr/>
              <p:nvPr/>
            </p:nvSpPr>
            <p:spPr>
              <a:xfrm>
                <a:off x="4949624" y="2307601"/>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8BEFC1C5-1933-4E6E-AD5D-641477355CA5}"/>
                  </a:ext>
                </a:extLst>
              </p:cNvPr>
              <p:cNvSpPr/>
              <p:nvPr/>
            </p:nvSpPr>
            <p:spPr>
              <a:xfrm>
                <a:off x="4652140" y="2514645"/>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8" name="직선 연결선 57">
                <a:extLst>
                  <a:ext uri="{FF2B5EF4-FFF2-40B4-BE49-F238E27FC236}">
                    <a16:creationId xmlns:a16="http://schemas.microsoft.com/office/drawing/2014/main" id="{A0883BDD-8197-447A-A891-8DD50717FE8A}"/>
                  </a:ext>
                </a:extLst>
              </p:cNvPr>
              <p:cNvCxnSpPr>
                <a:cxnSpLocks/>
                <a:stCxn id="32" idx="0"/>
                <a:endCxn id="31" idx="2"/>
              </p:cNvCxnSpPr>
              <p:nvPr/>
            </p:nvCxnSpPr>
            <p:spPr>
              <a:xfrm flipV="1">
                <a:off x="5405169" y="2295617"/>
                <a:ext cx="834" cy="17058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76A0A9CC-5F44-47CB-AF92-5B863F756173}"/>
                  </a:ext>
                </a:extLst>
              </p:cNvPr>
              <p:cNvCxnSpPr>
                <a:cxnSpLocks/>
                <a:stCxn id="33" idx="0"/>
                <a:endCxn id="31" idx="3"/>
              </p:cNvCxnSpPr>
              <p:nvPr/>
            </p:nvCxnSpPr>
            <p:spPr>
              <a:xfrm flipH="1" flipV="1">
                <a:off x="5496581" y="2205039"/>
                <a:ext cx="246164" cy="9997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11" name="그룹 110">
              <a:extLst>
                <a:ext uri="{FF2B5EF4-FFF2-40B4-BE49-F238E27FC236}">
                  <a16:creationId xmlns:a16="http://schemas.microsoft.com/office/drawing/2014/main" id="{D7323092-0D57-431B-8CDD-7E50551555AE}"/>
                </a:ext>
              </a:extLst>
            </p:cNvPr>
            <p:cNvGrpSpPr/>
            <p:nvPr/>
          </p:nvGrpSpPr>
          <p:grpSpPr>
            <a:xfrm>
              <a:off x="7125001" y="1902914"/>
              <a:ext cx="1705332" cy="863418"/>
              <a:chOff x="6751320" y="1893570"/>
              <a:chExt cx="1705332" cy="863418"/>
            </a:xfrm>
          </p:grpSpPr>
          <p:sp>
            <p:nvSpPr>
              <p:cNvPr id="11" name="직사각형 10">
                <a:extLst>
                  <a:ext uri="{FF2B5EF4-FFF2-40B4-BE49-F238E27FC236}">
                    <a16:creationId xmlns:a16="http://schemas.microsoft.com/office/drawing/2014/main" id="{E75EC3B3-424F-4219-A92B-87E97FE4BB76}"/>
                  </a:ext>
                </a:extLst>
              </p:cNvPr>
              <p:cNvSpPr/>
              <p:nvPr/>
            </p:nvSpPr>
            <p:spPr>
              <a:xfrm>
                <a:off x="6865301" y="2106840"/>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B7118F66-69B3-40E2-9DB7-A7421E2554C6}"/>
                  </a:ext>
                </a:extLst>
              </p:cNvPr>
              <p:cNvSpPr/>
              <p:nvPr/>
            </p:nvSpPr>
            <p:spPr>
              <a:xfrm>
                <a:off x="7108183" y="2106840"/>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1FEBA95D-E2F7-4D45-ADC1-7DF907E052DA}"/>
                  </a:ext>
                </a:extLst>
              </p:cNvPr>
              <p:cNvSpPr/>
              <p:nvPr/>
            </p:nvSpPr>
            <p:spPr>
              <a:xfrm>
                <a:off x="6865301" y="2383612"/>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0" name="직사각형 39">
                <a:extLst>
                  <a:ext uri="{FF2B5EF4-FFF2-40B4-BE49-F238E27FC236}">
                    <a16:creationId xmlns:a16="http://schemas.microsoft.com/office/drawing/2014/main" id="{B94704E7-1D0F-4A31-88A5-F7F6989C3800}"/>
                  </a:ext>
                </a:extLst>
              </p:cNvPr>
              <p:cNvSpPr/>
              <p:nvPr/>
            </p:nvSpPr>
            <p:spPr>
              <a:xfrm>
                <a:off x="7108183" y="2383612"/>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1" name="직사각형 40">
                <a:extLst>
                  <a:ext uri="{FF2B5EF4-FFF2-40B4-BE49-F238E27FC236}">
                    <a16:creationId xmlns:a16="http://schemas.microsoft.com/office/drawing/2014/main" id="{1520AD08-9B4D-4B64-8317-7E8753E2EF09}"/>
                  </a:ext>
                </a:extLst>
              </p:cNvPr>
              <p:cNvSpPr/>
              <p:nvPr/>
            </p:nvSpPr>
            <p:spPr>
              <a:xfrm>
                <a:off x="7403302" y="2106840"/>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6492A602-822A-4894-B6A2-DD3EA978B2BD}"/>
                  </a:ext>
                </a:extLst>
              </p:cNvPr>
              <p:cNvSpPr/>
              <p:nvPr/>
            </p:nvSpPr>
            <p:spPr>
              <a:xfrm>
                <a:off x="7632147" y="2106840"/>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3" name="직사각형 42">
                <a:extLst>
                  <a:ext uri="{FF2B5EF4-FFF2-40B4-BE49-F238E27FC236}">
                    <a16:creationId xmlns:a16="http://schemas.microsoft.com/office/drawing/2014/main" id="{711A7C96-FB93-469A-A4CD-3687EB76E71E}"/>
                  </a:ext>
                </a:extLst>
              </p:cNvPr>
              <p:cNvSpPr/>
              <p:nvPr/>
            </p:nvSpPr>
            <p:spPr>
              <a:xfrm>
                <a:off x="7403302" y="2382612"/>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4" name="직사각형 43">
                <a:extLst>
                  <a:ext uri="{FF2B5EF4-FFF2-40B4-BE49-F238E27FC236}">
                    <a16:creationId xmlns:a16="http://schemas.microsoft.com/office/drawing/2014/main" id="{291C5988-A989-4579-906F-C254A3D351C5}"/>
                  </a:ext>
                </a:extLst>
              </p:cNvPr>
              <p:cNvSpPr/>
              <p:nvPr/>
            </p:nvSpPr>
            <p:spPr>
              <a:xfrm>
                <a:off x="7924161" y="2113146"/>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a:extLst>
                  <a:ext uri="{FF2B5EF4-FFF2-40B4-BE49-F238E27FC236}">
                    <a16:creationId xmlns:a16="http://schemas.microsoft.com/office/drawing/2014/main" id="{2B2108A2-91FF-48C8-AB6D-E93C5E86AE90}"/>
                  </a:ext>
                </a:extLst>
              </p:cNvPr>
              <p:cNvSpPr/>
              <p:nvPr/>
            </p:nvSpPr>
            <p:spPr>
              <a:xfrm>
                <a:off x="7924161" y="2389600"/>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a:extLst>
                  <a:ext uri="{FF2B5EF4-FFF2-40B4-BE49-F238E27FC236}">
                    <a16:creationId xmlns:a16="http://schemas.microsoft.com/office/drawing/2014/main" id="{6E4DEA0A-496A-41C0-984F-4959B015508E}"/>
                  </a:ext>
                </a:extLst>
              </p:cNvPr>
              <p:cNvSpPr/>
              <p:nvPr/>
            </p:nvSpPr>
            <p:spPr>
              <a:xfrm>
                <a:off x="8168019" y="2389600"/>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cxnSp>
            <p:nvCxnSpPr>
              <p:cNvPr id="73" name="직선 연결선 72">
                <a:extLst>
                  <a:ext uri="{FF2B5EF4-FFF2-40B4-BE49-F238E27FC236}">
                    <a16:creationId xmlns:a16="http://schemas.microsoft.com/office/drawing/2014/main" id="{ED2D7475-6EC8-40D6-86E9-845B534AE34A}"/>
                  </a:ext>
                </a:extLst>
              </p:cNvPr>
              <p:cNvCxnSpPr>
                <a:cxnSpLocks/>
              </p:cNvCxnSpPr>
              <p:nvPr/>
            </p:nvCxnSpPr>
            <p:spPr>
              <a:xfrm>
                <a:off x="6807200" y="1893570"/>
                <a:ext cx="0" cy="863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F71743F7-F1F1-4833-946D-72C6D046DDD2}"/>
                  </a:ext>
                </a:extLst>
              </p:cNvPr>
              <p:cNvGrpSpPr/>
              <p:nvPr/>
            </p:nvGrpSpPr>
            <p:grpSpPr>
              <a:xfrm>
                <a:off x="6751320" y="2027202"/>
                <a:ext cx="1705332" cy="637122"/>
                <a:chOff x="6751320" y="2027202"/>
                <a:chExt cx="2156460" cy="637122"/>
              </a:xfrm>
            </p:grpSpPr>
            <p:cxnSp>
              <p:nvCxnSpPr>
                <p:cNvPr id="71" name="직선 연결선 70">
                  <a:extLst>
                    <a:ext uri="{FF2B5EF4-FFF2-40B4-BE49-F238E27FC236}">
                      <a16:creationId xmlns:a16="http://schemas.microsoft.com/office/drawing/2014/main" id="{AEA3BB76-2DC4-46BF-AAC2-170EAC50089A}"/>
                    </a:ext>
                  </a:extLst>
                </p:cNvPr>
                <p:cNvCxnSpPr/>
                <p:nvPr/>
              </p:nvCxnSpPr>
              <p:spPr>
                <a:xfrm>
                  <a:off x="6751320" y="2027202"/>
                  <a:ext cx="21564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id="{C0DCDEAF-2EA5-4B6A-A1D9-70B63259563C}"/>
                    </a:ext>
                  </a:extLst>
                </p:cNvPr>
                <p:cNvCxnSpPr/>
                <p:nvPr/>
              </p:nvCxnSpPr>
              <p:spPr>
                <a:xfrm>
                  <a:off x="6751320" y="2664324"/>
                  <a:ext cx="21564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CCE3FA8C-FBE2-429A-9BE8-A98AF9E3A06A}"/>
                    </a:ext>
                  </a:extLst>
                </p:cNvPr>
                <p:cNvCxnSpPr/>
                <p:nvPr/>
              </p:nvCxnSpPr>
              <p:spPr>
                <a:xfrm>
                  <a:off x="6751320" y="2331965"/>
                  <a:ext cx="21564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77" name="직선 연결선 76">
                <a:extLst>
                  <a:ext uri="{FF2B5EF4-FFF2-40B4-BE49-F238E27FC236}">
                    <a16:creationId xmlns:a16="http://schemas.microsoft.com/office/drawing/2014/main" id="{9E30603E-1C2D-4F2E-8DE8-46A055CBBBC3}"/>
                  </a:ext>
                </a:extLst>
              </p:cNvPr>
              <p:cNvCxnSpPr>
                <a:cxnSpLocks/>
              </p:cNvCxnSpPr>
              <p:nvPr/>
            </p:nvCxnSpPr>
            <p:spPr>
              <a:xfrm>
                <a:off x="7340600" y="1893570"/>
                <a:ext cx="0" cy="863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6ACB9927-E0A9-4E00-96F0-0A78EBAE7CB2}"/>
                  </a:ext>
                </a:extLst>
              </p:cNvPr>
              <p:cNvCxnSpPr>
                <a:cxnSpLocks/>
              </p:cNvCxnSpPr>
              <p:nvPr/>
            </p:nvCxnSpPr>
            <p:spPr>
              <a:xfrm>
                <a:off x="7861300" y="1893570"/>
                <a:ext cx="0" cy="863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44175B5-2BEC-4EC0-B58C-2726B2AB551A}"/>
                  </a:ext>
                </a:extLst>
              </p:cNvPr>
              <p:cNvCxnSpPr>
                <a:cxnSpLocks/>
              </p:cNvCxnSpPr>
              <p:nvPr/>
            </p:nvCxnSpPr>
            <p:spPr>
              <a:xfrm>
                <a:off x="8410762" y="1893570"/>
                <a:ext cx="0" cy="863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09" name="그룹 108">
              <a:extLst>
                <a:ext uri="{FF2B5EF4-FFF2-40B4-BE49-F238E27FC236}">
                  <a16:creationId xmlns:a16="http://schemas.microsoft.com/office/drawing/2014/main" id="{671DCDA4-2F05-412B-8ABD-255D072A13EE}"/>
                </a:ext>
              </a:extLst>
            </p:cNvPr>
            <p:cNvGrpSpPr/>
            <p:nvPr/>
          </p:nvGrpSpPr>
          <p:grpSpPr>
            <a:xfrm>
              <a:off x="1217690" y="1994885"/>
              <a:ext cx="1282063" cy="863190"/>
              <a:chOff x="919117" y="1982291"/>
              <a:chExt cx="1282063" cy="863190"/>
            </a:xfrm>
          </p:grpSpPr>
          <p:sp>
            <p:nvSpPr>
              <p:cNvPr id="4" name="직사각형 3">
                <a:extLst>
                  <a:ext uri="{FF2B5EF4-FFF2-40B4-BE49-F238E27FC236}">
                    <a16:creationId xmlns:a16="http://schemas.microsoft.com/office/drawing/2014/main" id="{24C2FFC0-664A-4770-B477-00A179C178F9}"/>
                  </a:ext>
                </a:extLst>
              </p:cNvPr>
              <p:cNvSpPr/>
              <p:nvPr/>
            </p:nvSpPr>
            <p:spPr>
              <a:xfrm>
                <a:off x="919117" y="1988457"/>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9DBDA6A3-88A7-4B99-8F70-B92B0748D649}"/>
                  </a:ext>
                </a:extLst>
              </p:cNvPr>
              <p:cNvSpPr/>
              <p:nvPr/>
            </p:nvSpPr>
            <p:spPr>
              <a:xfrm>
                <a:off x="1089298" y="2202455"/>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CDDE3309-9A18-4E35-AD77-E67FD1D6A6EA}"/>
                  </a:ext>
                </a:extLst>
              </p:cNvPr>
              <p:cNvSpPr/>
              <p:nvPr/>
            </p:nvSpPr>
            <p:spPr>
              <a:xfrm>
                <a:off x="1446167" y="2426607"/>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592E416C-41BA-40A7-8AE1-72B37450D988}"/>
                  </a:ext>
                </a:extLst>
              </p:cNvPr>
              <p:cNvSpPr/>
              <p:nvPr/>
            </p:nvSpPr>
            <p:spPr>
              <a:xfrm>
                <a:off x="1361938" y="2647360"/>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7" name="직사각형 16">
                <a:extLst>
                  <a:ext uri="{FF2B5EF4-FFF2-40B4-BE49-F238E27FC236}">
                    <a16:creationId xmlns:a16="http://schemas.microsoft.com/office/drawing/2014/main" id="{050E12A2-996D-4C74-8A8E-A1E621DE00C8}"/>
                  </a:ext>
                </a:extLst>
              </p:cNvPr>
              <p:cNvSpPr/>
              <p:nvPr/>
            </p:nvSpPr>
            <p:spPr>
              <a:xfrm>
                <a:off x="1595574" y="2664324"/>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a:extLst>
                  <a:ext uri="{FF2B5EF4-FFF2-40B4-BE49-F238E27FC236}">
                    <a16:creationId xmlns:a16="http://schemas.microsoft.com/office/drawing/2014/main" id="{BF6208A6-E297-447F-B4CD-2892D9FD3A1A}"/>
                  </a:ext>
                </a:extLst>
              </p:cNvPr>
              <p:cNvSpPr/>
              <p:nvPr/>
            </p:nvSpPr>
            <p:spPr>
              <a:xfrm>
                <a:off x="1764754" y="1982291"/>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51163447-685D-4CE6-B9B3-C6BB062EA8E1}"/>
                  </a:ext>
                </a:extLst>
              </p:cNvPr>
              <p:cNvSpPr/>
              <p:nvPr/>
            </p:nvSpPr>
            <p:spPr>
              <a:xfrm>
                <a:off x="2020023" y="2241550"/>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4480419C-49CC-410A-9963-1220A006B720}"/>
                  </a:ext>
                </a:extLst>
              </p:cNvPr>
              <p:cNvSpPr/>
              <p:nvPr/>
            </p:nvSpPr>
            <p:spPr>
              <a:xfrm>
                <a:off x="1989360" y="2015631"/>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654ADA77-01A3-43F1-B9D0-9206B4276A40}"/>
                  </a:ext>
                </a:extLst>
              </p:cNvPr>
              <p:cNvSpPr/>
              <p:nvPr/>
            </p:nvSpPr>
            <p:spPr>
              <a:xfrm>
                <a:off x="1808203" y="2202455"/>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82">
                <a:extLst>
                  <a:ext uri="{FF2B5EF4-FFF2-40B4-BE49-F238E27FC236}">
                    <a16:creationId xmlns:a16="http://schemas.microsoft.com/office/drawing/2014/main" id="{09BF4010-3C4A-41EC-BED2-CADB9FBE29D1}"/>
                  </a:ext>
                </a:extLst>
              </p:cNvPr>
              <p:cNvSpPr/>
              <p:nvPr/>
            </p:nvSpPr>
            <p:spPr>
              <a:xfrm>
                <a:off x="1157617" y="1991090"/>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8" name="그룹 107">
              <a:extLst>
                <a:ext uri="{FF2B5EF4-FFF2-40B4-BE49-F238E27FC236}">
                  <a16:creationId xmlns:a16="http://schemas.microsoft.com/office/drawing/2014/main" id="{09ADCD24-0610-4AC6-A8CA-C6C5EFBDC7B6}"/>
                </a:ext>
              </a:extLst>
            </p:cNvPr>
            <p:cNvGrpSpPr/>
            <p:nvPr/>
          </p:nvGrpSpPr>
          <p:grpSpPr>
            <a:xfrm>
              <a:off x="1041537" y="3953634"/>
              <a:ext cx="1533332" cy="1183264"/>
              <a:chOff x="1010065" y="4563292"/>
              <a:chExt cx="1533332" cy="1183264"/>
            </a:xfrm>
          </p:grpSpPr>
          <p:sp>
            <p:nvSpPr>
              <p:cNvPr id="82" name="직사각형 81">
                <a:extLst>
                  <a:ext uri="{FF2B5EF4-FFF2-40B4-BE49-F238E27FC236}">
                    <a16:creationId xmlns:a16="http://schemas.microsoft.com/office/drawing/2014/main" id="{3A472165-76A0-4DD7-B6CD-C63A6C13E6CE}"/>
                  </a:ext>
                </a:extLst>
              </p:cNvPr>
              <p:cNvSpPr/>
              <p:nvPr/>
            </p:nvSpPr>
            <p:spPr>
              <a:xfrm>
                <a:off x="1262291" y="5180358"/>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4" name="직사각형 83">
                <a:extLst>
                  <a:ext uri="{FF2B5EF4-FFF2-40B4-BE49-F238E27FC236}">
                    <a16:creationId xmlns:a16="http://schemas.microsoft.com/office/drawing/2014/main" id="{CB23ABC3-09F8-484F-99A8-C67849E7867D}"/>
                  </a:ext>
                </a:extLst>
              </p:cNvPr>
              <p:cNvSpPr/>
              <p:nvPr/>
            </p:nvSpPr>
            <p:spPr>
              <a:xfrm>
                <a:off x="1471199" y="4869026"/>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직사각형 84">
                <a:extLst>
                  <a:ext uri="{FF2B5EF4-FFF2-40B4-BE49-F238E27FC236}">
                    <a16:creationId xmlns:a16="http://schemas.microsoft.com/office/drawing/2014/main" id="{37494551-C75B-4327-809A-EAB0AF18882E}"/>
                  </a:ext>
                </a:extLst>
              </p:cNvPr>
              <p:cNvSpPr/>
              <p:nvPr/>
            </p:nvSpPr>
            <p:spPr>
              <a:xfrm>
                <a:off x="1709739" y="5270936"/>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직사각형 85">
                <a:extLst>
                  <a:ext uri="{FF2B5EF4-FFF2-40B4-BE49-F238E27FC236}">
                    <a16:creationId xmlns:a16="http://schemas.microsoft.com/office/drawing/2014/main" id="{EF35E9C9-2F18-4732-A6F0-0096CE70AE3B}"/>
                  </a:ext>
                </a:extLst>
              </p:cNvPr>
              <p:cNvSpPr/>
              <p:nvPr/>
            </p:nvSpPr>
            <p:spPr>
              <a:xfrm>
                <a:off x="2048309" y="4826305"/>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직사각형 86">
                <a:extLst>
                  <a:ext uri="{FF2B5EF4-FFF2-40B4-BE49-F238E27FC236}">
                    <a16:creationId xmlns:a16="http://schemas.microsoft.com/office/drawing/2014/main" id="{E2EF3C36-6ACE-465B-BA63-19CA4AA5E0D3}"/>
                  </a:ext>
                </a:extLst>
              </p:cNvPr>
              <p:cNvSpPr/>
              <p:nvPr/>
            </p:nvSpPr>
            <p:spPr>
              <a:xfrm>
                <a:off x="2201180" y="5116632"/>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6F17E39-80C2-4CC3-9CBC-801DDDF79171}"/>
                  </a:ext>
                </a:extLst>
              </p:cNvPr>
              <p:cNvCxnSpPr>
                <a:cxnSpLocks/>
              </p:cNvCxnSpPr>
              <p:nvPr/>
            </p:nvCxnSpPr>
            <p:spPr>
              <a:xfrm>
                <a:off x="1010065" y="5641638"/>
                <a:ext cx="1533332"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3281F125-8863-4445-B599-8F4095BB0ADE}"/>
                  </a:ext>
                </a:extLst>
              </p:cNvPr>
              <p:cNvCxnSpPr>
                <a:cxnSpLocks/>
              </p:cNvCxnSpPr>
              <p:nvPr/>
            </p:nvCxnSpPr>
            <p:spPr>
              <a:xfrm flipV="1">
                <a:off x="1109584" y="4563292"/>
                <a:ext cx="0" cy="1183264"/>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107" name="그룹 106">
              <a:extLst>
                <a:ext uri="{FF2B5EF4-FFF2-40B4-BE49-F238E27FC236}">
                  <a16:creationId xmlns:a16="http://schemas.microsoft.com/office/drawing/2014/main" id="{1E389FC9-E6ED-4EEC-A0DD-FA49C448E79C}"/>
                </a:ext>
              </a:extLst>
            </p:cNvPr>
            <p:cNvGrpSpPr/>
            <p:nvPr/>
          </p:nvGrpSpPr>
          <p:grpSpPr>
            <a:xfrm>
              <a:off x="4228443" y="4102262"/>
              <a:ext cx="1442362" cy="1062680"/>
              <a:chOff x="3845827" y="4530763"/>
              <a:chExt cx="1442362" cy="1062680"/>
            </a:xfrm>
          </p:grpSpPr>
          <p:sp>
            <p:nvSpPr>
              <p:cNvPr id="93" name="타원 92">
                <a:extLst>
                  <a:ext uri="{FF2B5EF4-FFF2-40B4-BE49-F238E27FC236}">
                    <a16:creationId xmlns:a16="http://schemas.microsoft.com/office/drawing/2014/main" id="{9EA80274-A95A-4B5B-8367-329B3246D83B}"/>
                  </a:ext>
                </a:extLst>
              </p:cNvPr>
              <p:cNvSpPr/>
              <p:nvPr/>
            </p:nvSpPr>
            <p:spPr>
              <a:xfrm>
                <a:off x="4315009" y="4818788"/>
                <a:ext cx="486631" cy="486631"/>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4" name="타원 93">
                <a:extLst>
                  <a:ext uri="{FF2B5EF4-FFF2-40B4-BE49-F238E27FC236}">
                    <a16:creationId xmlns:a16="http://schemas.microsoft.com/office/drawing/2014/main" id="{48490B45-CB2F-44A3-B5BD-78D47C949AB7}"/>
                  </a:ext>
                </a:extLst>
              </p:cNvPr>
              <p:cNvSpPr/>
              <p:nvPr/>
            </p:nvSpPr>
            <p:spPr>
              <a:xfrm>
                <a:off x="4026984" y="4530763"/>
                <a:ext cx="1062680" cy="106268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5" name="직사각형 94">
                <a:extLst>
                  <a:ext uri="{FF2B5EF4-FFF2-40B4-BE49-F238E27FC236}">
                    <a16:creationId xmlns:a16="http://schemas.microsoft.com/office/drawing/2014/main" id="{7F90852A-CCFD-442D-AAF8-611F3A81DA1B}"/>
                  </a:ext>
                </a:extLst>
              </p:cNvPr>
              <p:cNvSpPr/>
              <p:nvPr/>
            </p:nvSpPr>
            <p:spPr>
              <a:xfrm>
                <a:off x="4470983" y="4973767"/>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직사각형 95">
                <a:extLst>
                  <a:ext uri="{FF2B5EF4-FFF2-40B4-BE49-F238E27FC236}">
                    <a16:creationId xmlns:a16="http://schemas.microsoft.com/office/drawing/2014/main" id="{75306E6D-6DB9-4095-A944-CCB5506C1E8F}"/>
                  </a:ext>
                </a:extLst>
              </p:cNvPr>
              <p:cNvSpPr/>
              <p:nvPr/>
            </p:nvSpPr>
            <p:spPr>
              <a:xfrm>
                <a:off x="4272815" y="5281867"/>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직사각형 96">
                <a:extLst>
                  <a:ext uri="{FF2B5EF4-FFF2-40B4-BE49-F238E27FC236}">
                    <a16:creationId xmlns:a16="http://schemas.microsoft.com/office/drawing/2014/main" id="{A0E14834-06FF-4F8C-A112-018E2F05B32F}"/>
                  </a:ext>
                </a:extLst>
              </p:cNvPr>
              <p:cNvSpPr/>
              <p:nvPr/>
            </p:nvSpPr>
            <p:spPr>
              <a:xfrm>
                <a:off x="4781217" y="5112350"/>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직사각형 97">
                <a:extLst>
                  <a:ext uri="{FF2B5EF4-FFF2-40B4-BE49-F238E27FC236}">
                    <a16:creationId xmlns:a16="http://schemas.microsoft.com/office/drawing/2014/main" id="{BE802E82-3A85-4655-A217-4C8E1BA84F4F}"/>
                  </a:ext>
                </a:extLst>
              </p:cNvPr>
              <p:cNvSpPr/>
              <p:nvPr/>
            </p:nvSpPr>
            <p:spPr>
              <a:xfrm>
                <a:off x="4225500" y="4688752"/>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9" name="직사각형 98">
                <a:extLst>
                  <a:ext uri="{FF2B5EF4-FFF2-40B4-BE49-F238E27FC236}">
                    <a16:creationId xmlns:a16="http://schemas.microsoft.com/office/drawing/2014/main" id="{431A5096-5080-4B3B-97B8-472E3A07DC6F}"/>
                  </a:ext>
                </a:extLst>
              </p:cNvPr>
              <p:cNvSpPr/>
              <p:nvPr/>
            </p:nvSpPr>
            <p:spPr>
              <a:xfrm>
                <a:off x="5107032" y="4605206"/>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0" name="직사각형 99">
                <a:extLst>
                  <a:ext uri="{FF2B5EF4-FFF2-40B4-BE49-F238E27FC236}">
                    <a16:creationId xmlns:a16="http://schemas.microsoft.com/office/drawing/2014/main" id="{DC68D2AA-9FE7-4F38-BCC1-9F6780BB8EF1}"/>
                  </a:ext>
                </a:extLst>
              </p:cNvPr>
              <p:cNvSpPr/>
              <p:nvPr/>
            </p:nvSpPr>
            <p:spPr>
              <a:xfrm>
                <a:off x="3845827" y="5268273"/>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2" name="그룹 111">
              <a:extLst>
                <a:ext uri="{FF2B5EF4-FFF2-40B4-BE49-F238E27FC236}">
                  <a16:creationId xmlns:a16="http://schemas.microsoft.com/office/drawing/2014/main" id="{2638471A-9E1D-49A6-8412-7B533A99F89B}"/>
                </a:ext>
              </a:extLst>
            </p:cNvPr>
            <p:cNvGrpSpPr/>
            <p:nvPr/>
          </p:nvGrpSpPr>
          <p:grpSpPr>
            <a:xfrm>
              <a:off x="7182662" y="3783844"/>
              <a:ext cx="1558161" cy="1573711"/>
              <a:chOff x="6865301" y="3870960"/>
              <a:chExt cx="1558161" cy="1573711"/>
            </a:xfrm>
          </p:grpSpPr>
          <p:pic>
            <p:nvPicPr>
              <p:cNvPr id="3" name="그림 2">
                <a:extLst>
                  <a:ext uri="{FF2B5EF4-FFF2-40B4-BE49-F238E27FC236}">
                    <a16:creationId xmlns:a16="http://schemas.microsoft.com/office/drawing/2014/main" id="{D8E4E4B9-30CE-4C1E-A838-96D848460986}"/>
                  </a:ext>
                </a:extLst>
              </p:cNvPr>
              <p:cNvPicPr>
                <a:picLocks noChangeAspect="1"/>
              </p:cNvPicPr>
              <p:nvPr/>
            </p:nvPicPr>
            <p:blipFill rotWithShape="1">
              <a:blip r:embed="rId3"/>
              <a:srcRect b="5594"/>
              <a:stretch/>
            </p:blipFill>
            <p:spPr>
              <a:xfrm>
                <a:off x="6865301" y="3870960"/>
                <a:ext cx="1558161" cy="1573711"/>
              </a:xfrm>
              <a:prstGeom prst="rect">
                <a:avLst/>
              </a:prstGeom>
            </p:spPr>
          </p:pic>
          <p:sp>
            <p:nvSpPr>
              <p:cNvPr id="101" name="직사각형 100">
                <a:extLst>
                  <a:ext uri="{FF2B5EF4-FFF2-40B4-BE49-F238E27FC236}">
                    <a16:creationId xmlns:a16="http://schemas.microsoft.com/office/drawing/2014/main" id="{A58AB591-8CCB-4796-87AA-5F25B93B61AE}"/>
                  </a:ext>
                </a:extLst>
              </p:cNvPr>
              <p:cNvSpPr/>
              <p:nvPr/>
            </p:nvSpPr>
            <p:spPr>
              <a:xfrm>
                <a:off x="7105316" y="4154107"/>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직사각형 101">
                <a:extLst>
                  <a:ext uri="{FF2B5EF4-FFF2-40B4-BE49-F238E27FC236}">
                    <a16:creationId xmlns:a16="http://schemas.microsoft.com/office/drawing/2014/main" id="{129DE443-46A1-4575-BE10-D816A72F4384}"/>
                  </a:ext>
                </a:extLst>
              </p:cNvPr>
              <p:cNvSpPr/>
              <p:nvPr/>
            </p:nvSpPr>
            <p:spPr>
              <a:xfrm>
                <a:off x="6883155" y="4472713"/>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직사각형 102">
                <a:extLst>
                  <a:ext uri="{FF2B5EF4-FFF2-40B4-BE49-F238E27FC236}">
                    <a16:creationId xmlns:a16="http://schemas.microsoft.com/office/drawing/2014/main" id="{F3BAFBBF-44E3-4A8C-8192-84BC26216AB6}"/>
                  </a:ext>
                </a:extLst>
              </p:cNvPr>
              <p:cNvSpPr/>
              <p:nvPr/>
            </p:nvSpPr>
            <p:spPr>
              <a:xfrm>
                <a:off x="7781193" y="4063528"/>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직사각형 103">
                <a:extLst>
                  <a:ext uri="{FF2B5EF4-FFF2-40B4-BE49-F238E27FC236}">
                    <a16:creationId xmlns:a16="http://schemas.microsoft.com/office/drawing/2014/main" id="{7C9ABCA5-1C45-4ED8-B170-6E878B375BCF}"/>
                  </a:ext>
                </a:extLst>
              </p:cNvPr>
              <p:cNvSpPr/>
              <p:nvPr/>
            </p:nvSpPr>
            <p:spPr>
              <a:xfrm>
                <a:off x="7644381" y="5044427"/>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5" name="직사각형 104">
                <a:extLst>
                  <a:ext uri="{FF2B5EF4-FFF2-40B4-BE49-F238E27FC236}">
                    <a16:creationId xmlns:a16="http://schemas.microsoft.com/office/drawing/2014/main" id="{8F1C1D7E-1687-423B-ADB7-572547DF4316}"/>
                  </a:ext>
                </a:extLst>
              </p:cNvPr>
              <p:cNvSpPr/>
              <p:nvPr/>
            </p:nvSpPr>
            <p:spPr>
              <a:xfrm>
                <a:off x="7962350" y="4597298"/>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6" name="직사각형 105">
                <a:extLst>
                  <a:ext uri="{FF2B5EF4-FFF2-40B4-BE49-F238E27FC236}">
                    <a16:creationId xmlns:a16="http://schemas.microsoft.com/office/drawing/2014/main" id="{699D2066-B3DF-4AF0-8E98-A527798C9085}"/>
                  </a:ext>
                </a:extLst>
              </p:cNvPr>
              <p:cNvSpPr/>
              <p:nvPr/>
            </p:nvSpPr>
            <p:spPr>
              <a:xfrm>
                <a:off x="7440158" y="4973767"/>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113" name="TextBox 112">
              <a:extLst>
                <a:ext uri="{FF2B5EF4-FFF2-40B4-BE49-F238E27FC236}">
                  <a16:creationId xmlns:a16="http://schemas.microsoft.com/office/drawing/2014/main" id="{9009A024-49B3-4C43-B0EB-C7CAAD7BB2E9}"/>
                </a:ext>
              </a:extLst>
            </p:cNvPr>
            <p:cNvSpPr txBox="1"/>
            <p:nvPr/>
          </p:nvSpPr>
          <p:spPr>
            <a:xfrm>
              <a:off x="1075002" y="3169407"/>
              <a:ext cx="1533332" cy="292388"/>
            </a:xfrm>
            <a:prstGeom prst="rect">
              <a:avLst/>
            </a:prstGeom>
            <a:noFill/>
          </p:spPr>
          <p:txBody>
            <a:bodyPr wrap="square" rtlCol="0">
              <a:spAutoFit/>
            </a:bodyPr>
            <a:lstStyle/>
            <a:p>
              <a:pPr algn="ctr"/>
              <a:r>
                <a:rPr lang="en-US" altLang="ko-KR" sz="13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Nhóm</a:t>
              </a:r>
              <a:r>
                <a:rPr lang="en-US" altLang="ko-KR" sz="1300" dirty="0">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 </a:t>
              </a:r>
              <a:endParaRPr lang="ko-KR" altLang="en-US" sz="1300" dirty="0">
                <a:solidFill>
                  <a:schemeClr val="tx1">
                    <a:lumMod val="85000"/>
                    <a:lumOff val="15000"/>
                  </a:schemeClr>
                </a:solidFill>
                <a:latin typeface="SamsungOne-700" panose="020B0803030303020204" pitchFamily="34" charset="0"/>
                <a:cs typeface="Times New Roman" panose="02020603050405020304" pitchFamily="18" charset="0"/>
              </a:endParaRPr>
            </a:p>
          </p:txBody>
        </p:sp>
        <p:sp>
          <p:nvSpPr>
            <p:cNvPr id="114" name="TextBox 113">
              <a:extLst>
                <a:ext uri="{FF2B5EF4-FFF2-40B4-BE49-F238E27FC236}">
                  <a16:creationId xmlns:a16="http://schemas.microsoft.com/office/drawing/2014/main" id="{796ACFB3-CADE-4451-90B4-550DA23D5DE4}"/>
                </a:ext>
              </a:extLst>
            </p:cNvPr>
            <p:cNvSpPr txBox="1"/>
            <p:nvPr/>
          </p:nvSpPr>
          <p:spPr>
            <a:xfrm>
              <a:off x="4159969" y="3169407"/>
              <a:ext cx="1533332" cy="292388"/>
            </a:xfrm>
            <a:prstGeom prst="rect">
              <a:avLst/>
            </a:prstGeom>
            <a:noFill/>
          </p:spPr>
          <p:txBody>
            <a:bodyPr wrap="square" rtlCol="0">
              <a:spAutoFit/>
            </a:bodyPr>
            <a:lstStyle/>
            <a:p>
              <a:pPr algn="ctr"/>
              <a:r>
                <a:rPr lang="en-US" altLang="ko-KR" sz="13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Liên</a:t>
              </a:r>
              <a:r>
                <a:rPr lang="en-US" altLang="ko-KR" sz="1300" dirty="0">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kết</a:t>
              </a:r>
              <a:endParaRPr lang="ko-KR" altLang="en-US" sz="1300" dirty="0">
                <a:solidFill>
                  <a:schemeClr val="tx1">
                    <a:lumMod val="85000"/>
                    <a:lumOff val="15000"/>
                  </a:schemeClr>
                </a:solidFill>
                <a:latin typeface="SamsungOne-700" panose="020B0803030303020204" pitchFamily="34" charset="0"/>
                <a:cs typeface="Times New Roman" panose="02020603050405020304" pitchFamily="18" charset="0"/>
              </a:endParaRPr>
            </a:p>
          </p:txBody>
        </p:sp>
        <p:sp>
          <p:nvSpPr>
            <p:cNvPr id="115" name="TextBox 114">
              <a:extLst>
                <a:ext uri="{FF2B5EF4-FFF2-40B4-BE49-F238E27FC236}">
                  <a16:creationId xmlns:a16="http://schemas.microsoft.com/office/drawing/2014/main" id="{3E768E01-3289-4003-A1C1-3FB17CC29A46}"/>
                </a:ext>
              </a:extLst>
            </p:cNvPr>
            <p:cNvSpPr txBox="1"/>
            <p:nvPr/>
          </p:nvSpPr>
          <p:spPr>
            <a:xfrm>
              <a:off x="7211001" y="3169407"/>
              <a:ext cx="1533332" cy="292388"/>
            </a:xfrm>
            <a:prstGeom prst="rect">
              <a:avLst/>
            </a:prstGeom>
            <a:noFill/>
          </p:spPr>
          <p:txBody>
            <a:bodyPr wrap="square" rtlCol="0">
              <a:spAutoFit/>
            </a:bodyPr>
            <a:lstStyle/>
            <a:p>
              <a:pPr algn="ctr"/>
              <a:r>
                <a:rPr lang="en-US" altLang="ko-KR" sz="13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Lưới</a:t>
              </a:r>
              <a:endParaRPr lang="ko-KR" altLang="en-US" sz="1300" dirty="0">
                <a:solidFill>
                  <a:schemeClr val="tx1">
                    <a:lumMod val="85000"/>
                    <a:lumOff val="15000"/>
                  </a:schemeClr>
                </a:solidFill>
                <a:latin typeface="SamsungOne-700" panose="020B0803030303020204" pitchFamily="34" charset="0"/>
                <a:cs typeface="Times New Roman" panose="02020603050405020304" pitchFamily="18" charset="0"/>
              </a:endParaRPr>
            </a:p>
          </p:txBody>
        </p:sp>
        <p:sp>
          <p:nvSpPr>
            <p:cNvPr id="116" name="TextBox 115">
              <a:extLst>
                <a:ext uri="{FF2B5EF4-FFF2-40B4-BE49-F238E27FC236}">
                  <a16:creationId xmlns:a16="http://schemas.microsoft.com/office/drawing/2014/main" id="{3A20CAB9-54AD-46B2-9A3A-4BA6CD548E94}"/>
                </a:ext>
              </a:extLst>
            </p:cNvPr>
            <p:cNvSpPr txBox="1"/>
            <p:nvPr/>
          </p:nvSpPr>
          <p:spPr>
            <a:xfrm>
              <a:off x="1075002" y="5363980"/>
              <a:ext cx="1533332" cy="292388"/>
            </a:xfrm>
            <a:prstGeom prst="rect">
              <a:avLst/>
            </a:prstGeom>
            <a:noFill/>
          </p:spPr>
          <p:txBody>
            <a:bodyPr wrap="square" rtlCol="0">
              <a:spAutoFit/>
            </a:bodyPr>
            <a:lstStyle/>
            <a:p>
              <a:pPr algn="ctr"/>
              <a:r>
                <a:rPr lang="en-US" altLang="ko-KR" sz="13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Trục</a:t>
              </a:r>
              <a:endParaRPr lang="ko-KR" altLang="en-US" sz="1300" dirty="0">
                <a:solidFill>
                  <a:schemeClr val="tx1">
                    <a:lumMod val="85000"/>
                    <a:lumOff val="15000"/>
                  </a:schemeClr>
                </a:solidFill>
                <a:latin typeface="SamsungOne-700" panose="020B0803030303020204" pitchFamily="34" charset="0"/>
                <a:cs typeface="Times New Roman" panose="02020603050405020304" pitchFamily="18" charset="0"/>
              </a:endParaRPr>
            </a:p>
          </p:txBody>
        </p:sp>
        <p:sp>
          <p:nvSpPr>
            <p:cNvPr id="117" name="TextBox 116">
              <a:extLst>
                <a:ext uri="{FF2B5EF4-FFF2-40B4-BE49-F238E27FC236}">
                  <a16:creationId xmlns:a16="http://schemas.microsoft.com/office/drawing/2014/main" id="{FD2838A6-E458-4C96-98AE-2DAE8B30DDDD}"/>
                </a:ext>
              </a:extLst>
            </p:cNvPr>
            <p:cNvSpPr txBox="1"/>
            <p:nvPr/>
          </p:nvSpPr>
          <p:spPr>
            <a:xfrm>
              <a:off x="3965194" y="5363980"/>
              <a:ext cx="1928153" cy="292388"/>
            </a:xfrm>
            <a:prstGeom prst="rect">
              <a:avLst/>
            </a:prstGeom>
            <a:noFill/>
          </p:spPr>
          <p:txBody>
            <a:bodyPr wrap="square" rtlCol="0">
              <a:spAutoFit/>
            </a:bodyPr>
            <a:lstStyle/>
            <a:p>
              <a:pPr algn="ctr"/>
              <a:r>
                <a:rPr lang="en-US" altLang="ko-KR" sz="1300" dirty="0">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Chu </a:t>
              </a:r>
              <a:r>
                <a:rPr lang="en-US" altLang="ko-KR" sz="13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kỳ</a:t>
              </a:r>
              <a:r>
                <a:rPr lang="en-US" altLang="ko-KR" sz="1300" dirty="0">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và</a:t>
              </a:r>
              <a:r>
                <a:rPr lang="en-US" altLang="ko-KR" sz="1300" dirty="0">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Mục</a:t>
              </a:r>
              <a:r>
                <a:rPr lang="en-US" altLang="ko-KR" sz="1300" dirty="0">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tiêu</a:t>
              </a:r>
              <a:endParaRPr lang="ko-KR" altLang="en-US" sz="1300" dirty="0">
                <a:solidFill>
                  <a:schemeClr val="tx1">
                    <a:lumMod val="85000"/>
                    <a:lumOff val="15000"/>
                  </a:schemeClr>
                </a:solidFill>
                <a:latin typeface="SamsungOne-700" panose="020B0803030303020204" pitchFamily="34" charset="0"/>
                <a:cs typeface="Times New Roman" panose="02020603050405020304" pitchFamily="18" charset="0"/>
              </a:endParaRPr>
            </a:p>
          </p:txBody>
        </p:sp>
        <p:sp>
          <p:nvSpPr>
            <p:cNvPr id="118" name="TextBox 117">
              <a:extLst>
                <a:ext uri="{FF2B5EF4-FFF2-40B4-BE49-F238E27FC236}">
                  <a16:creationId xmlns:a16="http://schemas.microsoft.com/office/drawing/2014/main" id="{19163BE3-A93C-4944-B2E4-8600ADC500DC}"/>
                </a:ext>
              </a:extLst>
            </p:cNvPr>
            <p:cNvSpPr txBox="1"/>
            <p:nvPr/>
          </p:nvSpPr>
          <p:spPr>
            <a:xfrm>
              <a:off x="7291094" y="5363980"/>
              <a:ext cx="1533332" cy="292388"/>
            </a:xfrm>
            <a:prstGeom prst="rect">
              <a:avLst/>
            </a:prstGeom>
            <a:noFill/>
          </p:spPr>
          <p:txBody>
            <a:bodyPr wrap="square" rtlCol="0">
              <a:spAutoFit/>
            </a:bodyPr>
            <a:lstStyle/>
            <a:p>
              <a:pPr algn="ctr"/>
              <a:r>
                <a:rPr lang="en-US" altLang="ko-KR" sz="1300" dirty="0" err="1">
                  <a:solidFill>
                    <a:schemeClr val="tx1">
                      <a:lumMod val="85000"/>
                      <a:lumOff val="15000"/>
                    </a:schemeClr>
                  </a:solidFill>
                  <a:latin typeface="SamsungOne-700" panose="020B0803030303020204" pitchFamily="34" charset="0"/>
                  <a:cs typeface="Times New Roman" panose="02020603050405020304" pitchFamily="18" charset="0"/>
                </a:rPr>
                <a:t>Ẩn</a:t>
              </a:r>
              <a:r>
                <a:rPr lang="en-US" altLang="ko-KR" sz="1300" dirty="0">
                  <a:solidFill>
                    <a:schemeClr val="tx1">
                      <a:lumMod val="85000"/>
                      <a:lumOff val="15000"/>
                    </a:schemeClr>
                  </a:solidFill>
                  <a:latin typeface="SamsungOne-700" panose="020B08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700" panose="020B0803030303020204" pitchFamily="34" charset="0"/>
                  <a:cs typeface="Times New Roman" panose="02020603050405020304" pitchFamily="18" charset="0"/>
                </a:rPr>
                <a:t>dụ</a:t>
              </a:r>
              <a:endParaRPr lang="ko-KR" altLang="en-US" sz="1300" dirty="0">
                <a:solidFill>
                  <a:schemeClr val="tx1">
                    <a:lumMod val="85000"/>
                    <a:lumOff val="15000"/>
                  </a:schemeClr>
                </a:solidFill>
                <a:latin typeface="SamsungOne-700" panose="020B0803030303020204" pitchFamily="34" charset="0"/>
                <a:cs typeface="Times New Roman" panose="02020603050405020304" pitchFamily="18" charset="0"/>
              </a:endParaRPr>
            </a:p>
          </p:txBody>
        </p:sp>
      </p:grpSp>
      <p:grpSp>
        <p:nvGrpSpPr>
          <p:cNvPr id="119" name="그룹 11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0" name="직사각형 11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err="1">
                  <a:solidFill>
                    <a:prstClr val="white"/>
                  </a:solidFill>
                  <a:latin typeface="iCiel Samsung Sharp Sans Medium" pitchFamily="2" charset="0"/>
                  <a:cs typeface="iCiel Samsung Sharp Sans Medium" pitchFamily="2" charset="0"/>
                </a:rPr>
                <a:t>Phụ</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lục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Giấy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ghi</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chú</a:t>
              </a:r>
              <a:endParaRPr lang="en-US" altLang="ko-KR" dirty="0">
                <a:solidFill>
                  <a:prstClr val="white"/>
                </a:solidFill>
                <a:latin typeface="iCiel Samsung Sharp Sans Medium" pitchFamily="2" charset="0"/>
                <a:cs typeface="iCiel Samsung Sharp Sans Medium" pitchFamily="2" charset="0"/>
              </a:endParaRPr>
            </a:p>
          </p:txBody>
        </p:sp>
        <p:sp>
          <p:nvSpPr>
            <p:cNvPr id="121" name="직사각형 12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33969685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8E9E45AF-B585-4D37-BDAA-3BF40E808473}"/>
              </a:ext>
            </a:extLst>
          </p:cNvPr>
          <p:cNvGrpSpPr/>
          <p:nvPr/>
        </p:nvGrpSpPr>
        <p:grpSpPr>
          <a:xfrm>
            <a:off x="560209" y="2045756"/>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Lập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đồ</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trải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nghiệm</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45" name="Rectangle 12">
            <a:extLst>
              <a:ext uri="{FF2B5EF4-FFF2-40B4-BE49-F238E27FC236}">
                <a16:creationId xmlns:a16="http://schemas.microsoft.com/office/drawing/2014/main" id="{B30D5184-4353-494C-A2A8-638E03FF0EEF}"/>
              </a:ext>
            </a:extLst>
          </p:cNvPr>
          <p:cNvSpPr/>
          <p:nvPr/>
        </p:nvSpPr>
        <p:spPr>
          <a:xfrm>
            <a:off x="712560" y="2408238"/>
            <a:ext cx="8628470" cy="3058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nghĩa</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Lập bản đồ trải nghiệm là một phương pháp xây dựng trải nghiệm lý tưởng cho khách hàng. Khi áp dụng giải pháp cho vấn đề, giải pháp đó sẽ sắp xếp tất cả các yếu tố cần thiết để mang lại trải nghiệm lý tưởng nhất. Bằng cách lập bản đồ, bạn sẽ biết được giải pháp này dành cho ai, được thực hiện khi nào, theo cách nào, mang lại lợi ích gì.</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457063" lvl="1">
              <a:spcAft>
                <a:spcPts val="800"/>
              </a:spcAft>
              <a:buClr>
                <a:srgbClr val="193EB0"/>
              </a:buCl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08" indent="-182508">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Những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xem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xét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khiLập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nghiệm</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Hãy nhớ rằng đối tượng của Lập bản đồ trải nghiệm là đối tượng đại diện. Hãy suy nghĩ về trải nghiệm dưới góc độ của khách hàng.</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Giải pháp không phải là một điều kỳ diệu sẽ xảy ra ngay lập tức. Giải pháp là những trải nghiệm và là một chuỗi những thời điểm. Bằng cách lập bản đồ trải nghiệm, hãy kiểm tra xem có đúng là bạn đã thiết kế được một giải pháp hay không sau khi tìm đúng thời điểm, địa điểm và con người cho giải pháp đó.</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15" name="직사각형 14">
            <a:extLst>
              <a:ext uri="{FF2B5EF4-FFF2-40B4-BE49-F238E27FC236}">
                <a16:creationId xmlns:a16="http://schemas.microsoft.com/office/drawing/2014/main" id="{CA89CF9C-C37F-4C40-8EC3-9C72B86D684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Xây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ý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tưởng</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6969564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8E9E45AF-B585-4D37-BDAA-3BF40E808473}"/>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Lập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đồ</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trải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nghiệm</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45" name="Rectangle 12">
            <a:extLst>
              <a:ext uri="{FF2B5EF4-FFF2-40B4-BE49-F238E27FC236}">
                <a16:creationId xmlns:a16="http://schemas.microsoft.com/office/drawing/2014/main" id="{B30D5184-4353-494C-A2A8-638E03FF0EEF}"/>
              </a:ext>
            </a:extLst>
          </p:cNvPr>
          <p:cNvSpPr/>
          <p:nvPr/>
        </p:nvSpPr>
        <p:spPr>
          <a:xfrm>
            <a:off x="712560" y="2402511"/>
            <a:ext cx="8628470" cy="3166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nghiệm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1) Quyết định toàn bộ bối cảnh của tình huống và nghĩ xem các điểm tiếp xúc được liên kết theo thứ tự nào. </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2) Đặt các hành động đã dự đoán ở mỗi điểm tiếp xúc.</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3) Để tạo mối quan hệ và hiểu rõ hơn, hãy hình dung các điểm tiếp xúc và các sự kiện hiện tại và gộp chúng lại thành một câu chuyện thống nhất.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4) Sau khi đã có được cái nhìn toàn diện, hãy tìm hiểu xem vấn đề hiện tại có thể thay đổi thế nào nếu thực hiện giải pháp từ ý tưởng mà bạn đã chọn. </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096771" lvl="2"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Giải pháp này có thật sự cần thiết với khách hàng không?</a:t>
            </a:r>
          </a:p>
          <a:p>
            <a:pPr marL="1096771" lvl="2"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Phần áp dụng giải pháp có phải là điểm tiếp xúc phù hợp nhất cho giải pháp không?</a:t>
            </a:r>
          </a:p>
          <a:p>
            <a:pPr marL="1096771" lvl="2"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giải pháp có hiệu quả, cần làm gì trước và sau khi thực hiện giải pháp?</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5)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Tìm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pháp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12" name="직사각형 11">
            <a:extLst>
              <a:ext uri="{FF2B5EF4-FFF2-40B4-BE49-F238E27FC236}">
                <a16:creationId xmlns:a16="http://schemas.microsoft.com/office/drawing/2014/main" id="{CA89CF9C-C37F-4C40-8EC3-9C72B86D684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Xây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ý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tưởng</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2392779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8E9E45AF-B585-4D37-BDAA-3BF40E808473}"/>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Lập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đồ</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trải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nghiệm</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7" name="Rectangle 12">
            <a:extLst>
              <a:ext uri="{FF2B5EF4-FFF2-40B4-BE49-F238E27FC236}">
                <a16:creationId xmlns:a16="http://schemas.microsoft.com/office/drawing/2014/main" id="{8511097E-0FE5-4D28-A239-D887F7D9D6D9}"/>
              </a:ext>
            </a:extLst>
          </p:cNvPr>
          <p:cNvSpPr/>
          <p:nvPr/>
        </p:nvSpPr>
        <p:spPr>
          <a:xfrm>
            <a:off x="712560" y="2402510"/>
            <a:ext cx="8628470" cy="648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biểu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đạt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nhau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tùy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theo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xúc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trọng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639571" lvl="1" indent="-182508">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xúc</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4" name="Group 3">
            <a:extLst>
              <a:ext uri="{FF2B5EF4-FFF2-40B4-BE49-F238E27FC236}">
                <a16:creationId xmlns:a16="http://schemas.microsoft.com/office/drawing/2014/main" id="{7FAB9112-C13D-42B3-AB6C-AFB86377C7D6}"/>
              </a:ext>
            </a:extLst>
          </p:cNvPr>
          <p:cNvGrpSpPr/>
          <p:nvPr/>
        </p:nvGrpSpPr>
        <p:grpSpPr>
          <a:xfrm>
            <a:off x="4138512" y="2844648"/>
            <a:ext cx="4570535" cy="2969771"/>
            <a:chOff x="2336092" y="3206663"/>
            <a:chExt cx="4572000" cy="2970723"/>
          </a:xfrm>
        </p:grpSpPr>
        <p:sp>
          <p:nvSpPr>
            <p:cNvPr id="9" name="object 2">
              <a:extLst>
                <a:ext uri="{FF2B5EF4-FFF2-40B4-BE49-F238E27FC236}">
                  <a16:creationId xmlns:a16="http://schemas.microsoft.com/office/drawing/2014/main" id="{B55EAEA7-FCC6-4572-987C-6F5E7E989A98}"/>
                </a:ext>
              </a:extLst>
            </p:cNvPr>
            <p:cNvSpPr/>
            <p:nvPr/>
          </p:nvSpPr>
          <p:spPr>
            <a:xfrm>
              <a:off x="2336092" y="3206663"/>
              <a:ext cx="4572000" cy="2970723"/>
            </a:xfrm>
            <a:prstGeom prst="rect">
              <a:avLst/>
            </a:prstGeom>
            <a:blipFill>
              <a:blip r:embed="rId3" cstate="print"/>
              <a:stretch>
                <a:fillRect l="-16764" t="-45593" r="-16461" b="-141781"/>
              </a:stretch>
            </a:blipFill>
          </p:spPr>
          <p:txBody>
            <a:bodyPr wrap="square" lIns="0" tIns="0" rIns="0" bIns="0" rtlCol="0"/>
            <a:lstStyle/>
            <a:p>
              <a:endParaRPr sz="1799"/>
            </a:p>
          </p:txBody>
        </p:sp>
        <p:sp>
          <p:nvSpPr>
            <p:cNvPr id="11" name="TextBox 10">
              <a:extLst>
                <a:ext uri="{FF2B5EF4-FFF2-40B4-BE49-F238E27FC236}">
                  <a16:creationId xmlns:a16="http://schemas.microsoft.com/office/drawing/2014/main" id="{F3AC6DEB-AFF7-4CA2-9224-F8E368153896}"/>
                </a:ext>
              </a:extLst>
            </p:cNvPr>
            <p:cNvSpPr txBox="1"/>
            <p:nvPr/>
          </p:nvSpPr>
          <p:spPr>
            <a:xfrm>
              <a:off x="3110976" y="5941630"/>
              <a:ext cx="235642" cy="92333"/>
            </a:xfrm>
            <a:prstGeom prst="rect">
              <a:avLst/>
            </a:prstGeom>
            <a:solidFill>
              <a:srgbClr val="F1F1F1"/>
            </a:solidFill>
          </p:spPr>
          <p:txBody>
            <a:bodyPr wrap="none" lIns="0" tIns="0" rIns="0" bIns="0" rtlCol="0">
              <a:spAutoFit/>
            </a:bodyPr>
            <a:lstStyle/>
            <a:p>
              <a:r>
                <a:rPr lang="en-US" altLang="ko-KR" sz="600" dirty="0"/>
                <a:t>Anxiety</a:t>
              </a:r>
              <a:endParaRPr lang="ko-KR" altLang="en-US" sz="600" dirty="0"/>
            </a:p>
          </p:txBody>
        </p:sp>
        <p:sp>
          <p:nvSpPr>
            <p:cNvPr id="12" name="TextBox 11">
              <a:extLst>
                <a:ext uri="{FF2B5EF4-FFF2-40B4-BE49-F238E27FC236}">
                  <a16:creationId xmlns:a16="http://schemas.microsoft.com/office/drawing/2014/main" id="{AB38623C-012A-41D9-9CB5-341AE0FB6800}"/>
                </a:ext>
              </a:extLst>
            </p:cNvPr>
            <p:cNvSpPr txBox="1"/>
            <p:nvPr/>
          </p:nvSpPr>
          <p:spPr>
            <a:xfrm>
              <a:off x="3814238" y="5941630"/>
              <a:ext cx="189154" cy="92333"/>
            </a:xfrm>
            <a:prstGeom prst="rect">
              <a:avLst/>
            </a:prstGeom>
            <a:solidFill>
              <a:srgbClr val="F1F1F1"/>
            </a:solidFill>
          </p:spPr>
          <p:txBody>
            <a:bodyPr wrap="none" lIns="0" tIns="0" rIns="0" bIns="0" rtlCol="0">
              <a:spAutoFit/>
            </a:bodyPr>
            <a:lstStyle/>
            <a:p>
              <a:r>
                <a:rPr lang="en-US" altLang="ko-KR" sz="600" dirty="0"/>
                <a:t>Chaos</a:t>
              </a:r>
              <a:endParaRPr lang="ko-KR" altLang="en-US" sz="600" dirty="0"/>
            </a:p>
          </p:txBody>
        </p:sp>
        <p:sp>
          <p:nvSpPr>
            <p:cNvPr id="13" name="TextBox 12">
              <a:extLst>
                <a:ext uri="{FF2B5EF4-FFF2-40B4-BE49-F238E27FC236}">
                  <a16:creationId xmlns:a16="http://schemas.microsoft.com/office/drawing/2014/main" id="{94A95536-71A0-406D-BD3D-F7109D411187}"/>
                </a:ext>
              </a:extLst>
            </p:cNvPr>
            <p:cNvSpPr txBox="1"/>
            <p:nvPr/>
          </p:nvSpPr>
          <p:spPr>
            <a:xfrm>
              <a:off x="4527025" y="5941630"/>
              <a:ext cx="277320" cy="92333"/>
            </a:xfrm>
            <a:prstGeom prst="rect">
              <a:avLst/>
            </a:prstGeom>
            <a:solidFill>
              <a:srgbClr val="F1F1F1"/>
            </a:solidFill>
          </p:spPr>
          <p:txBody>
            <a:bodyPr wrap="none" lIns="0" tIns="0" rIns="0" bIns="0" rtlCol="0">
              <a:spAutoFit/>
            </a:bodyPr>
            <a:lstStyle/>
            <a:p>
              <a:r>
                <a:rPr lang="en-US" altLang="ko-KR" sz="600" dirty="0"/>
                <a:t>Irritation</a:t>
              </a:r>
              <a:endParaRPr lang="ko-KR" altLang="en-US" sz="600" dirty="0"/>
            </a:p>
          </p:txBody>
        </p:sp>
        <p:sp>
          <p:nvSpPr>
            <p:cNvPr id="14" name="TextBox 13">
              <a:extLst>
                <a:ext uri="{FF2B5EF4-FFF2-40B4-BE49-F238E27FC236}">
                  <a16:creationId xmlns:a16="http://schemas.microsoft.com/office/drawing/2014/main" id="{FA517AE2-EDA2-4B19-82D0-F311FB074A81}"/>
                </a:ext>
              </a:extLst>
            </p:cNvPr>
            <p:cNvSpPr txBox="1"/>
            <p:nvPr/>
          </p:nvSpPr>
          <p:spPr>
            <a:xfrm>
              <a:off x="5226408" y="5941630"/>
              <a:ext cx="445635" cy="92333"/>
            </a:xfrm>
            <a:prstGeom prst="rect">
              <a:avLst/>
            </a:prstGeom>
            <a:solidFill>
              <a:srgbClr val="F1F1F1"/>
            </a:solidFill>
          </p:spPr>
          <p:txBody>
            <a:bodyPr wrap="none" lIns="0" tIns="0" rIns="0" bIns="0" rtlCol="0">
              <a:spAutoFit/>
            </a:bodyPr>
            <a:lstStyle/>
            <a:p>
              <a:r>
                <a:rPr lang="en-US" altLang="ko-KR" sz="600" dirty="0"/>
                <a:t>Physical strain</a:t>
              </a:r>
              <a:endParaRPr lang="ko-KR" altLang="en-US" sz="600" dirty="0"/>
            </a:p>
          </p:txBody>
        </p:sp>
        <p:sp>
          <p:nvSpPr>
            <p:cNvPr id="15" name="TextBox 14">
              <a:extLst>
                <a:ext uri="{FF2B5EF4-FFF2-40B4-BE49-F238E27FC236}">
                  <a16:creationId xmlns:a16="http://schemas.microsoft.com/office/drawing/2014/main" id="{58CC4E5B-AE65-4002-80F6-C288EDF6BD67}"/>
                </a:ext>
              </a:extLst>
            </p:cNvPr>
            <p:cNvSpPr txBox="1"/>
            <p:nvPr/>
          </p:nvSpPr>
          <p:spPr>
            <a:xfrm>
              <a:off x="5949088" y="5941630"/>
              <a:ext cx="215300" cy="92333"/>
            </a:xfrm>
            <a:prstGeom prst="rect">
              <a:avLst/>
            </a:prstGeom>
            <a:solidFill>
              <a:srgbClr val="F1F1F1"/>
            </a:solidFill>
          </p:spPr>
          <p:txBody>
            <a:bodyPr wrap="none" lIns="0" tIns="0" rIns="0" bIns="0" rtlCol="0">
              <a:noAutofit/>
            </a:bodyPr>
            <a:lstStyle/>
            <a:p>
              <a:r>
                <a:rPr lang="en-US" altLang="ko-KR" sz="600" dirty="0"/>
                <a:t>Relief</a:t>
              </a:r>
              <a:endParaRPr lang="ko-KR" altLang="en-US" sz="600" dirty="0"/>
            </a:p>
          </p:txBody>
        </p:sp>
        <p:sp>
          <p:nvSpPr>
            <p:cNvPr id="25" name="TextBox 24">
              <a:extLst>
                <a:ext uri="{FF2B5EF4-FFF2-40B4-BE49-F238E27FC236}">
                  <a16:creationId xmlns:a16="http://schemas.microsoft.com/office/drawing/2014/main" id="{337CE756-1285-4BE4-A26D-74A0F6563A27}"/>
                </a:ext>
              </a:extLst>
            </p:cNvPr>
            <p:cNvSpPr txBox="1"/>
            <p:nvPr/>
          </p:nvSpPr>
          <p:spPr>
            <a:xfrm>
              <a:off x="2763691" y="3328381"/>
              <a:ext cx="3716803" cy="184666"/>
            </a:xfrm>
            <a:prstGeom prst="rect">
              <a:avLst/>
            </a:prstGeom>
            <a:solidFill>
              <a:srgbClr val="F1F1F1"/>
            </a:solidFill>
          </p:spPr>
          <p:txBody>
            <a:bodyPr wrap="none" lIns="0" tIns="0" rIns="0" bIns="0" rtlCol="0">
              <a:noAutofit/>
            </a:bodyPr>
            <a:lstStyle/>
            <a:p>
              <a:pPr algn="ctr"/>
              <a:r>
                <a:rPr lang="vi-VN" altLang="ko-KR" sz="1200" dirty="0"/>
                <a:t>Hành trình cảm xúc của bệnh nhân được điều trị tại bệnh viện</a:t>
              </a:r>
            </a:p>
          </p:txBody>
        </p:sp>
      </p:grpSp>
      <p:grpSp>
        <p:nvGrpSpPr>
          <p:cNvPr id="18" name="그룹 1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24" name="직사각형 2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26" name="직사각형 25">
            <a:extLst>
              <a:ext uri="{FF2B5EF4-FFF2-40B4-BE49-F238E27FC236}">
                <a16:creationId xmlns:a16="http://schemas.microsoft.com/office/drawing/2014/main" id="{CA89CF9C-C37F-4C40-8EC3-9C72B86D684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Xây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ý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tưởng</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8753307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8E9E45AF-B585-4D37-BDAA-3BF40E808473}"/>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mẫu</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45" name="Rectangle 12">
            <a:extLst>
              <a:ext uri="{FF2B5EF4-FFF2-40B4-BE49-F238E27FC236}">
                <a16:creationId xmlns:a16="http://schemas.microsoft.com/office/drawing/2014/main" id="{B30D5184-4353-494C-A2A8-638E03FF0EEF}"/>
              </a:ext>
            </a:extLst>
          </p:cNvPr>
          <p:cNvSpPr/>
          <p:nvPr/>
        </p:nvSpPr>
        <p:spPr>
          <a:xfrm>
            <a:off x="712560" y="2407589"/>
            <a:ext cx="8628470" cy="3161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nghĩa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 cách cải thiện giải pháp bằng cách thay đổi và thêm bớt đến khi hài lòng theo đánh giá áp dụng giải pháp trong thực tế.</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Quá trình này không chỉ giúp hoàn thiện giải pháp qua việc thử nghiệm và cải thiện nhiều lần, mà còn giúp bạn nhìn nhận từ góc độ của khách hàng, tử đó, cách tư duy của bạn cũng được hoàn thiện hơn.</a:t>
            </a:r>
          </a:p>
          <a:p>
            <a:pPr>
              <a:spcAft>
                <a:spcPts val="800"/>
              </a:spcAft>
              <a:buClr>
                <a:srgbClr val="193EB0"/>
              </a:buCl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08" indent="-182508">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Những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nhắc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Thiết kế mẫu là xuất phát điểm để biến ý tưởng thành hiện thực. Thực hiện và thất bại, làm lại và cải thiện, sau đó hoàn thành giải pháp tốt nhất. Không phải ý tưởng nào cũng hoàn hảo ngay từ đầu. Đừng sợ thất  bại. Hãy “Bắt đầu” và “Làm lại”.</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Cải thiện giải pháp bằng cách làm đi làm lại. Điều đó không có nghĩa là bạn phải lặp lại y hệt. Sau mỗi lần  lặp lại giải pháp, bạn phải hiểu nhu cầu của khách hàng chính xác hơn.</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12" name="직사각형 11">
            <a:extLst>
              <a:ext uri="{FF2B5EF4-FFF2-40B4-BE49-F238E27FC236}">
                <a16:creationId xmlns:a16="http://schemas.microsoft.com/office/drawing/2014/main" id="{CA89CF9C-C37F-4C40-8EC3-9C72B86D684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Xây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ý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tưởng</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3637603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2526178" y="2597697"/>
            <a:ext cx="4306713" cy="3380021"/>
            <a:chOff x="2526178" y="2503959"/>
            <a:chExt cx="4306713" cy="3380021"/>
          </a:xfrm>
        </p:grpSpPr>
        <p:grpSp>
          <p:nvGrpSpPr>
            <p:cNvPr id="12" name="그룹 11">
              <a:extLst>
                <a:ext uri="{FF2B5EF4-FFF2-40B4-BE49-F238E27FC236}">
                  <a16:creationId xmlns:a16="http://schemas.microsoft.com/office/drawing/2014/main" id="{71EE62B0-9E7F-4AA7-B31E-E88DA6FD9E58}"/>
                </a:ext>
              </a:extLst>
            </p:cNvPr>
            <p:cNvGrpSpPr/>
            <p:nvPr/>
          </p:nvGrpSpPr>
          <p:grpSpPr>
            <a:xfrm>
              <a:off x="3635584" y="2864424"/>
              <a:ext cx="2631656" cy="2046844"/>
              <a:chOff x="4421579" y="2060504"/>
              <a:chExt cx="3240000" cy="2520000"/>
            </a:xfrm>
          </p:grpSpPr>
          <p:cxnSp>
            <p:nvCxnSpPr>
              <p:cNvPr id="3" name="직선 화살표 연결선 2">
                <a:extLst>
                  <a:ext uri="{FF2B5EF4-FFF2-40B4-BE49-F238E27FC236}">
                    <a16:creationId xmlns:a16="http://schemas.microsoft.com/office/drawing/2014/main" id="{B65292FC-662F-4CF9-95A5-AECDDA1CF246}"/>
                  </a:ext>
                </a:extLst>
              </p:cNvPr>
              <p:cNvCxnSpPr/>
              <p:nvPr/>
            </p:nvCxnSpPr>
            <p:spPr>
              <a:xfrm>
                <a:off x="4421579" y="4445330"/>
                <a:ext cx="3240000" cy="0"/>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E0FC192E-5DC9-4CD6-9627-4DE652888740}"/>
                  </a:ext>
                </a:extLst>
              </p:cNvPr>
              <p:cNvCxnSpPr>
                <a:cxnSpLocks/>
              </p:cNvCxnSpPr>
              <p:nvPr/>
            </p:nvCxnSpPr>
            <p:spPr>
              <a:xfrm flipV="1">
                <a:off x="4524328" y="2060504"/>
                <a:ext cx="0" cy="2520000"/>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14" name="자유형: 도형 13">
              <a:extLst>
                <a:ext uri="{FF2B5EF4-FFF2-40B4-BE49-F238E27FC236}">
                  <a16:creationId xmlns:a16="http://schemas.microsoft.com/office/drawing/2014/main" id="{0DC0C6FD-A9AC-43B5-AE64-F430F28D56CB}"/>
                </a:ext>
              </a:extLst>
            </p:cNvPr>
            <p:cNvSpPr/>
            <p:nvPr/>
          </p:nvSpPr>
          <p:spPr>
            <a:xfrm>
              <a:off x="3944562" y="3055351"/>
              <a:ext cx="2130676" cy="1650098"/>
            </a:xfrm>
            <a:custGeom>
              <a:avLst/>
              <a:gdLst>
                <a:gd name="connsiteX0" fmla="*/ 0 w 2623211"/>
                <a:gd name="connsiteY0" fmla="*/ 0 h 2031541"/>
                <a:gd name="connsiteX1" fmla="*/ 670284 w 2623211"/>
                <a:gd name="connsiteY1" fmla="*/ 1166791 h 2031541"/>
                <a:gd name="connsiteX2" fmla="*/ 1460558 w 2623211"/>
                <a:gd name="connsiteY2" fmla="*/ 1758462 h 2031541"/>
                <a:gd name="connsiteX3" fmla="*/ 2623211 w 2623211"/>
                <a:gd name="connsiteY3" fmla="*/ 2031541 h 2031541"/>
              </a:gdLst>
              <a:ahLst/>
              <a:cxnLst>
                <a:cxn ang="0">
                  <a:pos x="connsiteX0" y="connsiteY0"/>
                </a:cxn>
                <a:cxn ang="0">
                  <a:pos x="connsiteX1" y="connsiteY1"/>
                </a:cxn>
                <a:cxn ang="0">
                  <a:pos x="connsiteX2" y="connsiteY2"/>
                </a:cxn>
                <a:cxn ang="0">
                  <a:pos x="connsiteX3" y="connsiteY3"/>
                </a:cxn>
              </a:cxnLst>
              <a:rect l="l" t="t" r="r" b="b"/>
              <a:pathLst>
                <a:path w="2623211" h="2031541">
                  <a:moveTo>
                    <a:pt x="0" y="0"/>
                  </a:moveTo>
                  <a:cubicBezTo>
                    <a:pt x="213429" y="436857"/>
                    <a:pt x="426858" y="873714"/>
                    <a:pt x="670284" y="1166791"/>
                  </a:cubicBezTo>
                  <a:cubicBezTo>
                    <a:pt x="913710" y="1459868"/>
                    <a:pt x="1135070" y="1614337"/>
                    <a:pt x="1460558" y="1758462"/>
                  </a:cubicBezTo>
                  <a:cubicBezTo>
                    <a:pt x="1786046" y="1902587"/>
                    <a:pt x="2399783" y="1998441"/>
                    <a:pt x="2623211" y="203154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sp>
          <p:nvSpPr>
            <p:cNvPr id="17" name="타원 16">
              <a:extLst>
                <a:ext uri="{FF2B5EF4-FFF2-40B4-BE49-F238E27FC236}">
                  <a16:creationId xmlns:a16="http://schemas.microsoft.com/office/drawing/2014/main" id="{62F4FDB0-C09B-4216-AC28-00F164827209}"/>
                </a:ext>
              </a:extLst>
            </p:cNvPr>
            <p:cNvSpPr/>
            <p:nvPr/>
          </p:nvSpPr>
          <p:spPr>
            <a:xfrm>
              <a:off x="4517038" y="4041890"/>
              <a:ext cx="87722" cy="87722"/>
            </a:xfrm>
            <a:prstGeom prst="ellipse">
              <a:avLst/>
            </a:prstGeom>
            <a:solidFill>
              <a:srgbClr val="193EB0">
                <a:alpha val="50000"/>
              </a:srgbClr>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sp>
          <p:nvSpPr>
            <p:cNvPr id="18" name="TextBox 17">
              <a:extLst>
                <a:ext uri="{FF2B5EF4-FFF2-40B4-BE49-F238E27FC236}">
                  <a16:creationId xmlns:a16="http://schemas.microsoft.com/office/drawing/2014/main" id="{02B2485F-D613-474D-9BB6-D3024FE0863F}"/>
                </a:ext>
              </a:extLst>
            </p:cNvPr>
            <p:cNvSpPr txBox="1"/>
            <p:nvPr/>
          </p:nvSpPr>
          <p:spPr>
            <a:xfrm>
              <a:off x="6146869" y="4801475"/>
              <a:ext cx="686022" cy="542328"/>
            </a:xfrm>
            <a:prstGeom prst="rect">
              <a:avLst/>
            </a:prstGeom>
            <a:noFill/>
          </p:spPr>
          <p:txBody>
            <a:bodyPr wrap="square" rtlCol="0">
              <a:spAutoFit/>
              <a:scene3d>
                <a:camera prst="orthographicFront"/>
                <a:lightRig rig="threePt" dir="t"/>
              </a:scene3d>
              <a:sp3d>
                <a:bevelB w="0" h="1270"/>
              </a:sp3d>
            </a:bodyPr>
            <a:lstStyle>
              <a:defPPr>
                <a:defRPr lang="ko-KR"/>
              </a:defPPr>
              <a:lvl1pPr algn="ctr">
                <a:defRPr sz="1462">
                  <a:solidFill>
                    <a:srgbClr val="00B050"/>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dirty="0" err="1"/>
                <a:t>Thời</a:t>
              </a:r>
              <a:r>
                <a:rPr lang="en-US" altLang="ko-KR" dirty="0"/>
                <a:t> </a:t>
              </a:r>
              <a:r>
                <a:rPr lang="en-US" altLang="ko-KR" dirty="0" err="1"/>
                <a:t>gian</a:t>
              </a:r>
              <a:endParaRPr lang="ko-KR" altLang="en-US" dirty="0"/>
            </a:p>
          </p:txBody>
        </p:sp>
        <p:sp>
          <p:nvSpPr>
            <p:cNvPr id="19" name="TextBox 18">
              <a:extLst>
                <a:ext uri="{FF2B5EF4-FFF2-40B4-BE49-F238E27FC236}">
                  <a16:creationId xmlns:a16="http://schemas.microsoft.com/office/drawing/2014/main" id="{11B81141-BB3E-431E-8AEA-213F5AA6F212}"/>
                </a:ext>
              </a:extLst>
            </p:cNvPr>
            <p:cNvSpPr txBox="1"/>
            <p:nvPr/>
          </p:nvSpPr>
          <p:spPr>
            <a:xfrm>
              <a:off x="3302906" y="2503959"/>
              <a:ext cx="832269" cy="317331"/>
            </a:xfrm>
            <a:prstGeom prst="rect">
              <a:avLst/>
            </a:prstGeom>
            <a:noFill/>
          </p:spPr>
          <p:txBody>
            <a:bodyPr wrap="square" rtlCol="0">
              <a:spAutoFit/>
              <a:scene3d>
                <a:camera prst="orthographicFront"/>
                <a:lightRig rig="threePt" dir="t"/>
              </a:scene3d>
              <a:sp3d>
                <a:bevelB w="0" h="1270"/>
              </a:sp3d>
            </a:bodyPr>
            <a:lstStyle>
              <a:defPPr>
                <a:defRPr lang="ko-KR"/>
              </a:defPPr>
              <a:lvl1pPr algn="ctr">
                <a:defRPr sz="1462">
                  <a:solidFill>
                    <a:srgbClr val="00B050"/>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dirty="0" err="1"/>
                <a:t>Giá</a:t>
              </a:r>
              <a:r>
                <a:rPr lang="en-US" altLang="ko-KR" dirty="0"/>
                <a:t> </a:t>
              </a:r>
              <a:r>
                <a:rPr lang="en-US" altLang="ko-KR" dirty="0" err="1"/>
                <a:t>trị</a:t>
              </a:r>
              <a:endParaRPr lang="ko-KR" altLang="en-US" dirty="0"/>
            </a:p>
          </p:txBody>
        </p:sp>
        <p:cxnSp>
          <p:nvCxnSpPr>
            <p:cNvPr id="21" name="직선 연결선 20">
              <a:extLst>
                <a:ext uri="{FF2B5EF4-FFF2-40B4-BE49-F238E27FC236}">
                  <a16:creationId xmlns:a16="http://schemas.microsoft.com/office/drawing/2014/main" id="{A3604D7E-4ED2-446F-A1B9-702FC984DD59}"/>
                </a:ext>
              </a:extLst>
            </p:cNvPr>
            <p:cNvCxnSpPr>
              <a:cxnSpLocks/>
            </p:cNvCxnSpPr>
            <p:nvPr/>
          </p:nvCxnSpPr>
          <p:spPr>
            <a:xfrm>
              <a:off x="3545272" y="3062660"/>
              <a:ext cx="2641046" cy="0"/>
            </a:xfrm>
            <a:prstGeom prst="line">
              <a:avLst/>
            </a:prstGeom>
            <a:ln>
              <a:solidFill>
                <a:schemeClr val="accent6">
                  <a:lumMod val="50000"/>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E2A5E1B4-4F84-427D-AF99-63AE90479E0D}"/>
                </a:ext>
              </a:extLst>
            </p:cNvPr>
            <p:cNvCxnSpPr>
              <a:cxnSpLocks/>
            </p:cNvCxnSpPr>
            <p:nvPr/>
          </p:nvCxnSpPr>
          <p:spPr>
            <a:xfrm>
              <a:off x="3545272" y="4088701"/>
              <a:ext cx="2641046" cy="0"/>
            </a:xfrm>
            <a:prstGeom prst="line">
              <a:avLst/>
            </a:prstGeom>
            <a:ln>
              <a:solidFill>
                <a:schemeClr val="accent6">
                  <a:lumMod val="50000"/>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왼쪽 중괄호 24">
              <a:extLst>
                <a:ext uri="{FF2B5EF4-FFF2-40B4-BE49-F238E27FC236}">
                  <a16:creationId xmlns:a16="http://schemas.microsoft.com/office/drawing/2014/main" id="{20E2BE48-2472-4AF8-8824-35F038606BA8}"/>
                </a:ext>
              </a:extLst>
            </p:cNvPr>
            <p:cNvSpPr/>
            <p:nvPr/>
          </p:nvSpPr>
          <p:spPr>
            <a:xfrm>
              <a:off x="3403643" y="3109767"/>
              <a:ext cx="82520" cy="964941"/>
            </a:xfrm>
            <a:prstGeom prst="lef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62"/>
            </a:p>
          </p:txBody>
        </p:sp>
        <p:sp>
          <p:nvSpPr>
            <p:cNvPr id="26" name="TextBox 25">
              <a:extLst>
                <a:ext uri="{FF2B5EF4-FFF2-40B4-BE49-F238E27FC236}">
                  <a16:creationId xmlns:a16="http://schemas.microsoft.com/office/drawing/2014/main" id="{F2A2724F-56F5-47D1-9EDD-74290AE9F4F2}"/>
                </a:ext>
              </a:extLst>
            </p:cNvPr>
            <p:cNvSpPr txBox="1"/>
            <p:nvPr/>
          </p:nvSpPr>
          <p:spPr>
            <a:xfrm>
              <a:off x="2526178" y="3325128"/>
              <a:ext cx="832269" cy="542328"/>
            </a:xfrm>
            <a:prstGeom prst="rect">
              <a:avLst/>
            </a:prstGeom>
            <a:noFill/>
          </p:spPr>
          <p:txBody>
            <a:bodyPr wrap="square" rtlCol="0">
              <a:spAutoFit/>
              <a:scene3d>
                <a:camera prst="orthographicFront"/>
                <a:lightRig rig="threePt" dir="t"/>
              </a:scene3d>
              <a:sp3d>
                <a:bevelB w="0" h="1270"/>
              </a:sp3d>
            </a:bodyPr>
            <a:lstStyle>
              <a:defPPr>
                <a:defRPr lang="ko-KR"/>
              </a:defPPr>
              <a:lvl1pPr algn="ctr">
                <a:defRPr sz="1462" i="1">
                  <a:solidFill>
                    <a:srgbClr val="193EB0"/>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sz="1400" dirty="0" err="1"/>
                <a:t>Giảm</a:t>
              </a:r>
              <a:r>
                <a:rPr lang="en-US" altLang="ko-KR" sz="1400" dirty="0"/>
                <a:t> </a:t>
              </a:r>
              <a:r>
                <a:rPr lang="en-US" altLang="ko-KR" sz="1400" dirty="0" err="1"/>
                <a:t>giá</a:t>
              </a:r>
              <a:r>
                <a:rPr lang="en-US" altLang="ko-KR" sz="1400" dirty="0"/>
                <a:t> </a:t>
              </a:r>
              <a:r>
                <a:rPr lang="en-US" altLang="ko-KR" sz="1400" dirty="0" err="1"/>
                <a:t>trị</a:t>
              </a:r>
              <a:endParaRPr lang="ko-KR" altLang="en-US" sz="1400" dirty="0"/>
            </a:p>
          </p:txBody>
        </p:sp>
        <p:cxnSp>
          <p:nvCxnSpPr>
            <p:cNvPr id="27" name="직선 연결선 26">
              <a:extLst>
                <a:ext uri="{FF2B5EF4-FFF2-40B4-BE49-F238E27FC236}">
                  <a16:creationId xmlns:a16="http://schemas.microsoft.com/office/drawing/2014/main" id="{F364F134-85BA-4303-9110-7A1D576E1DFB}"/>
                </a:ext>
              </a:extLst>
            </p:cNvPr>
            <p:cNvCxnSpPr>
              <a:cxnSpLocks/>
            </p:cNvCxnSpPr>
            <p:nvPr/>
          </p:nvCxnSpPr>
          <p:spPr>
            <a:xfrm>
              <a:off x="3944561" y="2888746"/>
              <a:ext cx="0" cy="2101353"/>
            </a:xfrm>
            <a:prstGeom prst="line">
              <a:avLst/>
            </a:prstGeom>
            <a:ln>
              <a:solidFill>
                <a:schemeClr val="accent6">
                  <a:lumMod val="50000"/>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7AB66E53-3C5B-4BB4-971F-CE8C456779BC}"/>
                </a:ext>
              </a:extLst>
            </p:cNvPr>
            <p:cNvCxnSpPr>
              <a:cxnSpLocks/>
            </p:cNvCxnSpPr>
            <p:nvPr/>
          </p:nvCxnSpPr>
          <p:spPr>
            <a:xfrm>
              <a:off x="4560896" y="2915271"/>
              <a:ext cx="0" cy="2101353"/>
            </a:xfrm>
            <a:prstGeom prst="line">
              <a:avLst/>
            </a:prstGeom>
            <a:ln>
              <a:solidFill>
                <a:schemeClr val="accent6">
                  <a:lumMod val="50000"/>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왼쪽 중괄호 29">
              <a:extLst>
                <a:ext uri="{FF2B5EF4-FFF2-40B4-BE49-F238E27FC236}">
                  <a16:creationId xmlns:a16="http://schemas.microsoft.com/office/drawing/2014/main" id="{E5D0A731-A6C0-4440-A329-CD944BCE01E1}"/>
                </a:ext>
              </a:extLst>
            </p:cNvPr>
            <p:cNvSpPr/>
            <p:nvPr/>
          </p:nvSpPr>
          <p:spPr>
            <a:xfrm rot="16200000">
              <a:off x="4225796" y="4795262"/>
              <a:ext cx="84958" cy="584813"/>
            </a:xfrm>
            <a:prstGeom prst="lef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62"/>
            </a:p>
          </p:txBody>
        </p:sp>
        <p:sp>
          <p:nvSpPr>
            <p:cNvPr id="31" name="TextBox 30">
              <a:extLst>
                <a:ext uri="{FF2B5EF4-FFF2-40B4-BE49-F238E27FC236}">
                  <a16:creationId xmlns:a16="http://schemas.microsoft.com/office/drawing/2014/main" id="{0E5ABDD5-F300-4648-B098-7CAD8A575149}"/>
                </a:ext>
              </a:extLst>
            </p:cNvPr>
            <p:cNvSpPr txBox="1"/>
            <p:nvPr/>
          </p:nvSpPr>
          <p:spPr>
            <a:xfrm>
              <a:off x="3850037" y="5145316"/>
              <a:ext cx="832269" cy="738664"/>
            </a:xfrm>
            <a:prstGeom prst="rect">
              <a:avLst/>
            </a:prstGeom>
            <a:noFill/>
          </p:spPr>
          <p:txBody>
            <a:bodyPr wrap="square" rtlCol="0">
              <a:spAutoFit/>
              <a:scene3d>
                <a:camera prst="orthographicFront"/>
                <a:lightRig rig="threePt" dir="t"/>
              </a:scene3d>
              <a:sp3d>
                <a:bevelB w="0" h="1270"/>
              </a:sp3d>
            </a:bodyPr>
            <a:lstStyle>
              <a:defPPr>
                <a:defRPr lang="ko-KR"/>
              </a:defPPr>
              <a:lvl1pPr algn="ctr">
                <a:defRPr sz="1462" i="1">
                  <a:solidFill>
                    <a:srgbClr val="193EB0"/>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sz="1400" dirty="0" err="1"/>
                <a:t>Trì</a:t>
              </a:r>
              <a:r>
                <a:rPr lang="en-US" altLang="ko-KR" sz="1400" dirty="0"/>
                <a:t> </a:t>
              </a:r>
              <a:r>
                <a:rPr lang="en-US" altLang="ko-KR" sz="1400" dirty="0" err="1"/>
                <a:t>hoãn</a:t>
              </a:r>
              <a:r>
                <a:rPr lang="en-US" altLang="ko-KR" sz="1400" dirty="0"/>
                <a:t> </a:t>
              </a:r>
              <a:r>
                <a:rPr lang="en-US" altLang="ko-KR" sz="1400" dirty="0" err="1"/>
                <a:t>thời</a:t>
              </a:r>
              <a:r>
                <a:rPr lang="en-US" altLang="ko-KR" sz="1400" dirty="0"/>
                <a:t> </a:t>
              </a:r>
              <a:r>
                <a:rPr lang="en-US" altLang="ko-KR" sz="1400" dirty="0" err="1"/>
                <a:t>gian</a:t>
              </a:r>
              <a:endParaRPr lang="ko-KR" altLang="en-US" sz="1400" dirty="0"/>
            </a:p>
          </p:txBody>
        </p:sp>
        <p:sp>
          <p:nvSpPr>
            <p:cNvPr id="2" name="화살표: 위쪽 1">
              <a:extLst>
                <a:ext uri="{FF2B5EF4-FFF2-40B4-BE49-F238E27FC236}">
                  <a16:creationId xmlns:a16="http://schemas.microsoft.com/office/drawing/2014/main" id="{D99B8A6B-707C-4204-A87C-2072622D626C}"/>
                </a:ext>
              </a:extLst>
            </p:cNvPr>
            <p:cNvSpPr/>
            <p:nvPr/>
          </p:nvSpPr>
          <p:spPr>
            <a:xfrm>
              <a:off x="3594410" y="3759329"/>
              <a:ext cx="73102" cy="292406"/>
            </a:xfrm>
            <a:prstGeom prst="upArrow">
              <a:avLst/>
            </a:prstGeom>
            <a:gradFill>
              <a:gsLst>
                <a:gs pos="100000">
                  <a:schemeClr val="accent1">
                    <a:lumMod val="5000"/>
                    <a:lumOff val="95000"/>
                  </a:schemeClr>
                </a:gs>
                <a:gs pos="0">
                  <a:schemeClr val="bg1">
                    <a:lumMod val="65000"/>
                  </a:scheme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sp>
          <p:nvSpPr>
            <p:cNvPr id="28" name="화살표: 위쪽 27">
              <a:extLst>
                <a:ext uri="{FF2B5EF4-FFF2-40B4-BE49-F238E27FC236}">
                  <a16:creationId xmlns:a16="http://schemas.microsoft.com/office/drawing/2014/main" id="{3C4B8754-6D22-4710-8EB9-FBB37BED9C0F}"/>
                </a:ext>
              </a:extLst>
            </p:cNvPr>
            <p:cNvSpPr/>
            <p:nvPr/>
          </p:nvSpPr>
          <p:spPr>
            <a:xfrm rot="16200000">
              <a:off x="4350318" y="4763112"/>
              <a:ext cx="73102" cy="292406"/>
            </a:xfrm>
            <a:prstGeom prst="upArrow">
              <a:avLst/>
            </a:prstGeom>
            <a:gradFill>
              <a:gsLst>
                <a:gs pos="100000">
                  <a:schemeClr val="accent1">
                    <a:lumMod val="5000"/>
                    <a:lumOff val="95000"/>
                  </a:schemeClr>
                </a:gs>
                <a:gs pos="0">
                  <a:schemeClr val="bg1">
                    <a:lumMod val="65000"/>
                  </a:scheme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sp>
          <p:nvSpPr>
            <p:cNvPr id="32" name="자유형: 도형 31">
              <a:extLst>
                <a:ext uri="{FF2B5EF4-FFF2-40B4-BE49-F238E27FC236}">
                  <a16:creationId xmlns:a16="http://schemas.microsoft.com/office/drawing/2014/main" id="{B4C8D104-AFDE-4637-8B66-C0C986691166}"/>
                </a:ext>
              </a:extLst>
            </p:cNvPr>
            <p:cNvSpPr/>
            <p:nvPr/>
          </p:nvSpPr>
          <p:spPr>
            <a:xfrm rot="1233778">
              <a:off x="4376056" y="3816080"/>
              <a:ext cx="209256" cy="167994"/>
            </a:xfrm>
            <a:custGeom>
              <a:avLst/>
              <a:gdLst>
                <a:gd name="connsiteX0" fmla="*/ 257629 w 257629"/>
                <a:gd name="connsiteY0" fmla="*/ 206828 h 206828"/>
                <a:gd name="connsiteX1" fmla="*/ 123372 w 257629"/>
                <a:gd name="connsiteY1" fmla="*/ 123371 h 206828"/>
                <a:gd name="connsiteX2" fmla="*/ 0 w 257629"/>
                <a:gd name="connsiteY2" fmla="*/ 0 h 206828"/>
              </a:gdLst>
              <a:ahLst/>
              <a:cxnLst>
                <a:cxn ang="0">
                  <a:pos x="connsiteX0" y="connsiteY0"/>
                </a:cxn>
                <a:cxn ang="0">
                  <a:pos x="connsiteX1" y="connsiteY1"/>
                </a:cxn>
                <a:cxn ang="0">
                  <a:pos x="connsiteX2" y="connsiteY2"/>
                </a:cxn>
              </a:cxnLst>
              <a:rect l="l" t="t" r="r" b="b"/>
              <a:pathLst>
                <a:path w="257629" h="206828">
                  <a:moveTo>
                    <a:pt x="257629" y="206828"/>
                  </a:moveTo>
                  <a:cubicBezTo>
                    <a:pt x="211969" y="182335"/>
                    <a:pt x="166310" y="157842"/>
                    <a:pt x="123372" y="123371"/>
                  </a:cubicBezTo>
                  <a:cubicBezTo>
                    <a:pt x="80434" y="88900"/>
                    <a:pt x="40217" y="44450"/>
                    <a:pt x="0" y="0"/>
                  </a:cubicBezTo>
                </a:path>
              </a:pathLst>
            </a:custGeom>
            <a:noFill/>
            <a:ln w="6350">
              <a:solidFill>
                <a:srgbClr val="193EB0">
                  <a:alpha val="70000"/>
                </a:srgbClr>
              </a:solidFill>
              <a:tailEnd type="stealth"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grpSp>
      <p:grpSp>
        <p:nvGrpSpPr>
          <p:cNvPr id="33" name="그룹 3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4" name="직사각형 3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prstClr val="white"/>
                  </a:solidFill>
                  <a:latin typeface="iCiel Samsung Sharp Sans Medium" pitchFamily="2" charset="0"/>
                  <a:cs typeface="iCiel Samsung Sharp Sans Medium" pitchFamily="2" charset="0"/>
                </a:rPr>
                <a:t>1.1. </a:t>
              </a:r>
              <a:r>
                <a:rPr lang="en-US" altLang="ko-KR" dirty="0" err="1">
                  <a:solidFill>
                    <a:prstClr val="white"/>
                  </a:solidFill>
                  <a:latin typeface="iCiel Samsung Sharp Sans Medium" pitchFamily="2" charset="0"/>
                  <a:cs typeface="iCiel Samsung Sharp Sans Medium" pitchFamily="2" charset="0"/>
                </a:rPr>
                <a:t>Lập</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hoạch</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Dự</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án</a:t>
              </a:r>
              <a:endParaRPr lang="en-US" altLang="ko-KR" dirty="0">
                <a:solidFill>
                  <a:prstClr val="white"/>
                </a:solidFill>
                <a:latin typeface="iCiel Samsung Sharp Sans Medium" pitchFamily="2" charset="0"/>
                <a:cs typeface="iCiel Samsung Sharp Sans Medium" pitchFamily="2" charset="0"/>
              </a:endParaRPr>
            </a:p>
          </p:txBody>
        </p:sp>
        <p:sp>
          <p:nvSpPr>
            <p:cNvPr id="35" name="직사각형 3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01</a:t>
              </a:r>
            </a:p>
          </p:txBody>
        </p:sp>
      </p:grpSp>
      <p:sp>
        <p:nvSpPr>
          <p:cNvPr id="41" name="직사각형 40">
            <a:extLst>
              <a:ext uri="{FF2B5EF4-FFF2-40B4-BE49-F238E27FC236}">
                <a16:creationId xmlns:a16="http://schemas.microsoft.com/office/drawing/2014/main" id="{BB4EE8A8-FC26-4A1D-96F5-16441FA64D65}"/>
              </a:ext>
            </a:extLst>
          </p:cNvPr>
          <p:cNvSpPr/>
          <p:nvPr/>
        </p:nvSpPr>
        <p:spPr>
          <a:xfrm>
            <a:off x="546895" y="1477682"/>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hoạch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án</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42" name="그룹 41">
            <a:extLst>
              <a:ext uri="{FF2B5EF4-FFF2-40B4-BE49-F238E27FC236}">
                <a16:creationId xmlns:a16="http://schemas.microsoft.com/office/drawing/2014/main" id="{233A5FAC-9AA7-4B53-8D58-C734D9ECA0D4}"/>
              </a:ext>
            </a:extLst>
          </p:cNvPr>
          <p:cNvGrpSpPr/>
          <p:nvPr/>
        </p:nvGrpSpPr>
        <p:grpSpPr>
          <a:xfrm>
            <a:off x="558800" y="2039646"/>
            <a:ext cx="8785225" cy="215444"/>
            <a:chOff x="1027113" y="2045625"/>
            <a:chExt cx="8785225" cy="215444"/>
          </a:xfrm>
        </p:grpSpPr>
        <p:sp>
          <p:nvSpPr>
            <p:cNvPr id="43" name="직사각형 42">
              <a:extLst>
                <a:ext uri="{FF2B5EF4-FFF2-40B4-BE49-F238E27FC236}">
                  <a16:creationId xmlns:a16="http://schemas.microsoft.com/office/drawing/2014/main" id="{B1B0D3CD-CD9A-44D2-B3B3-FF4F473E5AF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F0DE2E75-38AE-4E0D-8F12-DD75E8507603}"/>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Thời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gian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42732382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8E9E45AF-B585-4D37-BDAA-3BF40E808473}"/>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mẫu</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1" name="Rectangle 12">
            <a:extLst>
              <a:ext uri="{FF2B5EF4-FFF2-40B4-BE49-F238E27FC236}">
                <a16:creationId xmlns:a16="http://schemas.microsoft.com/office/drawing/2014/main" id="{EBBE0E03-8FF7-4BDC-B23F-C2DB212B7F59}"/>
              </a:ext>
            </a:extLst>
          </p:cNvPr>
          <p:cNvSpPr/>
          <p:nvPr/>
        </p:nvSpPr>
        <p:spPr>
          <a:xfrm>
            <a:off x="712560" y="2402510"/>
            <a:ext cx="8628470" cy="2156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phẩm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khảo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Đối với sản phẩm, thiết kế mẫu là cách chắc chắn nhất để thử nghiệm và cải thiện nhanh chóng các sản phẩm.</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kiểm tra các chức năng, vị trí của nút thao tác và sự tiện lợi trong thiết kế, bạn có thể tạo một bản mẫu bằng các nguyên liệu đơn giản như giấy, đất sét, xốp và tấm acrylic. Để thực hiện một thiết kế nhất định, hãy thử thiết kế bằng Chương trình tạo mô hình 3D.</a:t>
            </a:r>
          </a:p>
          <a:p>
            <a:pPr marL="639571" lvl="1" indent="-182508">
              <a:spcAft>
                <a:spcPts val="800"/>
              </a:spcAft>
              <a:buClr>
                <a:srgbClr val="193EB0"/>
              </a:buClr>
              <a:buFont typeface="SamsungOne 400" panose="020B0503030303020204" pitchFamily="34" charset="0"/>
              <a:buChar char="‣"/>
            </a:pP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08" indent="-182508">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2" name="object 2">
            <a:extLst>
              <a:ext uri="{FF2B5EF4-FFF2-40B4-BE49-F238E27FC236}">
                <a16:creationId xmlns:a16="http://schemas.microsoft.com/office/drawing/2014/main" id="{68945E63-7857-4595-8566-541FFA777F5E}"/>
              </a:ext>
            </a:extLst>
          </p:cNvPr>
          <p:cNvSpPr/>
          <p:nvPr/>
        </p:nvSpPr>
        <p:spPr>
          <a:xfrm>
            <a:off x="584824" y="3842243"/>
            <a:ext cx="8756206" cy="2083502"/>
          </a:xfrm>
          <a:prstGeom prst="rect">
            <a:avLst/>
          </a:prstGeom>
          <a:blipFill>
            <a:blip r:embed="rId3" cstate="print"/>
            <a:stretch>
              <a:fillRect l="-7608" t="-178100" r="-7344" b="-446273"/>
            </a:stretch>
          </a:blipFill>
        </p:spPr>
        <p:txBody>
          <a:bodyPr wrap="square" lIns="0" tIns="0" rIns="0" bIns="0" rtlCol="0"/>
          <a:lstStyle/>
          <a:p>
            <a:endParaRPr sz="1799" dirty="0"/>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15" name="직사각형 14">
            <a:extLst>
              <a:ext uri="{FF2B5EF4-FFF2-40B4-BE49-F238E27FC236}">
                <a16:creationId xmlns:a16="http://schemas.microsoft.com/office/drawing/2014/main" id="{CA89CF9C-C37F-4C40-8EC3-9C72B86D684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Xây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ý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tưởng</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42093106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12">
            <a:extLst>
              <a:ext uri="{FF2B5EF4-FFF2-40B4-BE49-F238E27FC236}">
                <a16:creationId xmlns:a16="http://schemas.microsoft.com/office/drawing/2014/main" id="{A6196726-0993-439B-B3DC-32A815B15B3C}"/>
              </a:ext>
            </a:extLst>
          </p:cNvPr>
          <p:cNvSpPr/>
          <p:nvPr/>
        </p:nvSpPr>
        <p:spPr>
          <a:xfrm>
            <a:off x="712560" y="2402511"/>
            <a:ext cx="8628470" cy="2966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Công cụ thiết kế mẫu: Giao diện người dùng (tham khảo)</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Trong kỷ nguyên số hóa vạn vật này, rất nhiều dịch vụ tạo ứng dụng di động và website đã ra đời. Hãy tham khảo trang web bên dưới để tạo khung lưới và cấu trúc trang web.</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Tham khảo</a:t>
            </a:r>
          </a:p>
          <a:p>
            <a:pPr marL="1096634" lvl="2"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hlinkClick r:id="rId3"/>
              </a:rPr>
              <a:t>https://webdesignledger.com/18-great-examples-of-sketched-ui-wireframes-and-mockups/</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096634" lvl="2" indent="-182508">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Flinto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hlinkClick r:id="rId4"/>
              </a:rPr>
              <a:t>https://flinto.com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096634" lvl="2"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Balsamiq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hlinkClick r:id="rId5"/>
              </a:rPr>
              <a:t>https://balsamiq.com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096634" lvl="2"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Video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Balsamiq</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hlinkClick r:id="rId6"/>
              </a:rPr>
              <a:t>https://www.youtube.com/watch?v=zLysy3IPfFI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096634" lvl="2" indent="-182508">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Trang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giấy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hlinkClick r:id="rId7"/>
              </a:rPr>
              <a:t>https://www.youtube.com/watch?v=ppnRQD06ggY#t=228</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lvl="1">
              <a:spcAft>
                <a:spcPts val="800"/>
              </a:spcAft>
              <a:buClr>
                <a:srgbClr val="193EB0"/>
              </a:buCl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1" name="그룹 20">
            <a:extLst>
              <a:ext uri="{FF2B5EF4-FFF2-40B4-BE49-F238E27FC236}">
                <a16:creationId xmlns:a16="http://schemas.microsoft.com/office/drawing/2014/main" id="{8E9E45AF-B585-4D37-BDAA-3BF40E808473}"/>
              </a:ext>
            </a:extLst>
          </p:cNvPr>
          <p:cNvGrpSpPr/>
          <p:nvPr/>
        </p:nvGrpSpPr>
        <p:grpSpPr>
          <a:xfrm>
            <a:off x="560209" y="2040029"/>
            <a:ext cx="8782409" cy="215444"/>
            <a:chOff x="1027113" y="2045625"/>
            <a:chExt cx="8785225" cy="215513"/>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mẫu</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12" name="직사각형 11">
            <a:extLst>
              <a:ext uri="{FF2B5EF4-FFF2-40B4-BE49-F238E27FC236}">
                <a16:creationId xmlns:a16="http://schemas.microsoft.com/office/drawing/2014/main" id="{CA89CF9C-C37F-4C40-8EC3-9C72B86D684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Xây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ý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tưởng</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28385515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8E9E45AF-B585-4D37-BDAA-3BF40E808473}"/>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mẫu</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3" name="Rectangle 12">
            <a:extLst>
              <a:ext uri="{FF2B5EF4-FFF2-40B4-BE49-F238E27FC236}">
                <a16:creationId xmlns:a16="http://schemas.microsoft.com/office/drawing/2014/main" id="{6DE669E6-A8B6-45F6-8000-2CB9F46FBD83}"/>
              </a:ext>
            </a:extLst>
          </p:cNvPr>
          <p:cNvSpPr/>
          <p:nvPr/>
        </p:nvSpPr>
        <p:spPr>
          <a:xfrm>
            <a:off x="712560" y="2402510"/>
            <a:ext cx="8628470" cy="275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Dịch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khảo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Tài liệu nghiên cứu thường rất hữu ích để thu thập thông tin cần thiết, nhưng lại khó thể hiện được toàn bộ bối cảnh hoặc kể lại câu chuyện. Kịch bản có thể làm được điều này và mang lại cái nhìn thực tế về tình huống vấn đề và tạo ra một tình huống dự kiến để thể hiện rõ ràng sự hiệu quả khi áp dụng giải pháp. Đặc biệt, giải pháp dịch vụ thường không có hình dạng vật lý hay nền tảng, chẳng hạn như sản phẩm hoặc giao diện người dùng (UI), vì vậy, kịch bản sẽ giúp bạn xem cách dịch vụ thực hiện hoặc tương tác với khách hàng.</a:t>
            </a:r>
          </a:p>
          <a:p>
            <a:pPr marL="457063" lvl="1">
              <a:spcAft>
                <a:spcPts val="800"/>
              </a:spcAft>
              <a:buClr>
                <a:srgbClr val="193EB0"/>
              </a:buCl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096634" lvl="2"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toàn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câu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chuyện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914126" lvl="2">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Nhớ lại chuỗi thời điểm mà khách hàng của bạn trải nghiệm trong một vấn đề khi áp dụng giải pháp. Nên sắp xếp bối cảnh theo các điểm khác biệt một cách hệ thống, chẳng hạn vấn đề hiện tại được giải quyết như thế nào và khách hàng sẽ được hưởng lợi ích gì.</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12" name="직사각형 11">
            <a:extLst>
              <a:ext uri="{FF2B5EF4-FFF2-40B4-BE49-F238E27FC236}">
                <a16:creationId xmlns:a16="http://schemas.microsoft.com/office/drawing/2014/main" id="{CA89CF9C-C37F-4C40-8EC3-9C72B86D684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Xây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ý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tưởng</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25957624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8E9E45AF-B585-4D37-BDAA-3BF40E808473}"/>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mẫu</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3" name="Rectangle 12">
            <a:extLst>
              <a:ext uri="{FF2B5EF4-FFF2-40B4-BE49-F238E27FC236}">
                <a16:creationId xmlns:a16="http://schemas.microsoft.com/office/drawing/2014/main" id="{6DE669E6-A8B6-45F6-8000-2CB9F46FBD83}"/>
              </a:ext>
            </a:extLst>
          </p:cNvPr>
          <p:cNvSpPr/>
          <p:nvPr/>
        </p:nvSpPr>
        <p:spPr>
          <a:xfrm>
            <a:off x="712560" y="2402511"/>
            <a:ext cx="8628470" cy="2258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Dịch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khảo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096634" lvl="2"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Quyết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diễn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đạt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914126" lvl="2">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Hãy nghĩ xem làm thế nào để kể câu chuyện một cách hiệu quả. Nếu cần, bạn có thể diễn đạt bằng nhiều cách khác nhau như bảng ý tưởng và quay video.</a:t>
            </a:r>
          </a:p>
          <a:p>
            <a:pPr marL="914126" lvl="2">
              <a:spcAft>
                <a:spcPts val="800"/>
              </a:spcAft>
              <a:buClr>
                <a:srgbClr val="193EB0"/>
              </a:buCl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096634" lvl="2"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3.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pháp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914126" lvl="2">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Hãy nghĩ xem bạn cần làm gì trong mỗi bước để thực hiện dịch vụ. Hãy nghĩ xem khách hàng sẽ cần hướng dẫn gì để sử dụng dịch vụ, và nhà cung cấp dịch vụ có cần tuân theo quy trình nào không.</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286004" y="480778"/>
            <a:ext cx="9181996" cy="384720"/>
            <a:chOff x="286004" y="480778"/>
            <a:chExt cx="9181996" cy="384720"/>
          </a:xfrm>
        </p:grpSpPr>
        <p:sp>
          <p:nvSpPr>
            <p:cNvPr id="10" name="직사각형 9">
              <a:extLst>
                <a:ext uri="{FF2B5EF4-FFF2-40B4-BE49-F238E27FC236}">
                  <a16:creationId xmlns:a16="http://schemas.microsoft.com/office/drawing/2014/main" id="{A8357F9D-614D-4F53-B895-4EF47694F904}"/>
                </a:ext>
              </a:extLst>
            </p:cNvPr>
            <p:cNvSpPr/>
            <p:nvPr/>
          </p:nvSpPr>
          <p:spPr>
            <a:xfrm>
              <a:off x="286004" y="588499"/>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12" name="직사각형 11">
            <a:extLst>
              <a:ext uri="{FF2B5EF4-FFF2-40B4-BE49-F238E27FC236}">
                <a16:creationId xmlns:a16="http://schemas.microsoft.com/office/drawing/2014/main" id="{CA89CF9C-C37F-4C40-8EC3-9C72B86D684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Xây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ý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tưởng</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4761366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8E9E45AF-B585-4D37-BDAA-3BF40E808473}"/>
              </a:ext>
            </a:extLst>
          </p:cNvPr>
          <p:cNvGrpSpPr/>
          <p:nvPr/>
        </p:nvGrpSpPr>
        <p:grpSpPr>
          <a:xfrm>
            <a:off x="560209" y="2044065"/>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mẫu</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0" name="object 2">
            <a:extLst>
              <a:ext uri="{FF2B5EF4-FFF2-40B4-BE49-F238E27FC236}">
                <a16:creationId xmlns:a16="http://schemas.microsoft.com/office/drawing/2014/main" id="{EC10C35A-D4F9-4691-99EF-BA42DB9B0153}"/>
              </a:ext>
            </a:extLst>
          </p:cNvPr>
          <p:cNvSpPr/>
          <p:nvPr/>
        </p:nvSpPr>
        <p:spPr>
          <a:xfrm>
            <a:off x="1502310" y="3438331"/>
            <a:ext cx="6898205" cy="2419352"/>
          </a:xfrm>
          <a:prstGeom prst="rect">
            <a:avLst/>
          </a:prstGeom>
          <a:blipFill>
            <a:blip r:embed="rId3" cstate="print"/>
            <a:stretch>
              <a:fillRect l="-7110" t="-231789" r="-7002" b="-125887"/>
            </a:stretch>
          </a:blipFill>
        </p:spPr>
        <p:txBody>
          <a:bodyPr wrap="square" lIns="0" tIns="0" rIns="0" bIns="0" rtlCol="0"/>
          <a:lstStyle/>
          <a:p>
            <a:endParaRPr sz="1799" dirty="0"/>
          </a:p>
        </p:txBody>
      </p:sp>
      <p:sp>
        <p:nvSpPr>
          <p:cNvPr id="12" name="Rectangle 11">
            <a:extLst>
              <a:ext uri="{FF2B5EF4-FFF2-40B4-BE49-F238E27FC236}">
                <a16:creationId xmlns:a16="http://schemas.microsoft.com/office/drawing/2014/main" id="{93CD9B44-6536-4C8B-8E6F-EA15ED8BC64F}"/>
              </a:ext>
            </a:extLst>
          </p:cNvPr>
          <p:cNvSpPr/>
          <p:nvPr/>
        </p:nvSpPr>
        <p:spPr>
          <a:xfrm>
            <a:off x="712560" y="2406547"/>
            <a:ext cx="8628470" cy="8481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Dịch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khảo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639571" lvl="1"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Bảng ý tưởng là cách phổ biến nhất để lần lượt trình bày các thay đổi về hành động hoặc địa điểm sau khi áp dụng giải pháp.</a:t>
            </a: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16" name="직사각형 15">
            <a:extLst>
              <a:ext uri="{FF2B5EF4-FFF2-40B4-BE49-F238E27FC236}">
                <a16:creationId xmlns:a16="http://schemas.microsoft.com/office/drawing/2014/main" id="{CA89CF9C-C37F-4C40-8EC3-9C72B86D684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Xây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ý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tưởng</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4759482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78C6E56E-803D-4704-8651-C52D7ABCD835}"/>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Thử</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nghiệm</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21" name="그룹 20">
            <a:extLst>
              <a:ext uri="{FF2B5EF4-FFF2-40B4-BE49-F238E27FC236}">
                <a16:creationId xmlns:a16="http://schemas.microsoft.com/office/drawing/2014/main" id="{2EF7A6CA-43A5-4039-95F2-125384420A04}"/>
              </a:ext>
            </a:extLst>
          </p:cNvPr>
          <p:cNvGrpSpPr/>
          <p:nvPr/>
        </p:nvGrpSpPr>
        <p:grpSpPr>
          <a:xfrm>
            <a:off x="560209" y="2042191"/>
            <a:ext cx="8782409" cy="215375"/>
            <a:chOff x="1027113" y="2045625"/>
            <a:chExt cx="8785225" cy="215444"/>
          </a:xfrm>
        </p:grpSpPr>
        <p:sp>
          <p:nvSpPr>
            <p:cNvPr id="22" name="직사각형 21">
              <a:extLst>
                <a:ext uri="{FF2B5EF4-FFF2-40B4-BE49-F238E27FC236}">
                  <a16:creationId xmlns:a16="http://schemas.microsoft.com/office/drawing/2014/main" id="{1F35AFC5-480E-4466-B6EF-D7B4EF478CE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F956129-36AD-4599-BADD-7836DD75EA3D}"/>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Bước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#5: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nghiệm</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45" name="Rectangle 12">
            <a:extLst>
              <a:ext uri="{FF2B5EF4-FFF2-40B4-BE49-F238E27FC236}">
                <a16:creationId xmlns:a16="http://schemas.microsoft.com/office/drawing/2014/main" id="{CDCA2FAD-7FF6-43CC-9CA2-9E282241150B}"/>
              </a:ext>
            </a:extLst>
          </p:cNvPr>
          <p:cNvSpPr/>
          <p:nvPr/>
        </p:nvSpPr>
        <p:spPr>
          <a:xfrm>
            <a:off x="712560" y="4700124"/>
            <a:ext cx="8630057" cy="950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nghiệm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kịch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tế</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08" indent="-182508">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Hãy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thật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Đừng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tự</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08" indent="-182508">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Hãy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tìm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những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sót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3" name="그룹 2"/>
          <p:cNvGrpSpPr/>
          <p:nvPr/>
        </p:nvGrpSpPr>
        <p:grpSpPr>
          <a:xfrm>
            <a:off x="2365987" y="2641207"/>
            <a:ext cx="5323201" cy="1675275"/>
            <a:chOff x="2442422" y="2564058"/>
            <a:chExt cx="5323201" cy="1675275"/>
          </a:xfrm>
        </p:grpSpPr>
        <p:grpSp>
          <p:nvGrpSpPr>
            <p:cNvPr id="2" name="Group 1">
              <a:extLst>
                <a:ext uri="{FF2B5EF4-FFF2-40B4-BE49-F238E27FC236}">
                  <a16:creationId xmlns:a16="http://schemas.microsoft.com/office/drawing/2014/main" id="{5ED8014A-0C03-4C6A-870D-A39C37A44C6E}"/>
                </a:ext>
              </a:extLst>
            </p:cNvPr>
            <p:cNvGrpSpPr/>
            <p:nvPr/>
          </p:nvGrpSpPr>
          <p:grpSpPr>
            <a:xfrm>
              <a:off x="2442422" y="2564058"/>
              <a:ext cx="5323201" cy="1675275"/>
              <a:chOff x="2441617" y="2563781"/>
              <a:chExt cx="5324908" cy="1675812"/>
            </a:xfrm>
          </p:grpSpPr>
          <p:sp>
            <p:nvSpPr>
              <p:cNvPr id="41" name="육각형 40">
                <a:extLst>
                  <a:ext uri="{FF2B5EF4-FFF2-40B4-BE49-F238E27FC236}">
                    <a16:creationId xmlns:a16="http://schemas.microsoft.com/office/drawing/2014/main" id="{312F6120-34B3-4C14-9E3E-DD5AE69DE67A}"/>
                  </a:ext>
                </a:extLst>
              </p:cNvPr>
              <p:cNvSpPr/>
              <p:nvPr/>
            </p:nvSpPr>
            <p:spPr>
              <a:xfrm>
                <a:off x="2441617"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42" name="TextBox 41">
                <a:extLst>
                  <a:ext uri="{FF2B5EF4-FFF2-40B4-BE49-F238E27FC236}">
                    <a16:creationId xmlns:a16="http://schemas.microsoft.com/office/drawing/2014/main" id="{3D358EB5-AF3E-40C2-B951-135A93CB57A1}"/>
                  </a:ext>
                </a:extLst>
              </p:cNvPr>
              <p:cNvSpPr txBox="1"/>
              <p:nvPr/>
            </p:nvSpPr>
            <p:spPr>
              <a:xfrm>
                <a:off x="2482179"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Xác</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định</a:t>
                </a:r>
                <a:endParaRPr lang="en-US" altLang="ko-KR" sz="1300" dirty="0">
                  <a:solidFill>
                    <a:prstClr val="black">
                      <a:lumMod val="75000"/>
                      <a:lumOff val="25000"/>
                    </a:prstClr>
                  </a:solidFill>
                  <a:cs typeface="Times New Roman" panose="02020603050405020304" pitchFamily="18" charset="0"/>
                </a:endParaRPr>
              </a:p>
            </p:txBody>
          </p:sp>
          <p:sp>
            <p:nvSpPr>
              <p:cNvPr id="39" name="육각형 38">
                <a:extLst>
                  <a:ext uri="{FF2B5EF4-FFF2-40B4-BE49-F238E27FC236}">
                    <a16:creationId xmlns:a16="http://schemas.microsoft.com/office/drawing/2014/main" id="{2BF589A0-D1B1-4447-BC02-9B19E8A3BF8B}"/>
                  </a:ext>
                </a:extLst>
              </p:cNvPr>
              <p:cNvSpPr/>
              <p:nvPr/>
            </p:nvSpPr>
            <p:spPr>
              <a:xfrm>
                <a:off x="3490250" y="323312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40" name="TextBox 39">
                <a:extLst>
                  <a:ext uri="{FF2B5EF4-FFF2-40B4-BE49-F238E27FC236}">
                    <a16:creationId xmlns:a16="http://schemas.microsoft.com/office/drawing/2014/main" id="{DC653B5D-DAE5-4FAB-AA2F-D9A5E8B60EE4}"/>
                  </a:ext>
                </a:extLst>
              </p:cNvPr>
              <p:cNvSpPr txBox="1"/>
              <p:nvPr/>
            </p:nvSpPr>
            <p:spPr>
              <a:xfrm>
                <a:off x="3530812" y="363722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Khám</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phá</a:t>
                </a:r>
                <a:endParaRPr lang="en-US" altLang="ko-KR" sz="1300" dirty="0">
                  <a:solidFill>
                    <a:prstClr val="black">
                      <a:lumMod val="75000"/>
                      <a:lumOff val="25000"/>
                    </a:prstClr>
                  </a:solidFill>
                  <a:cs typeface="Times New Roman" panose="02020603050405020304" pitchFamily="18" charset="0"/>
                </a:endParaRPr>
              </a:p>
            </p:txBody>
          </p:sp>
          <p:sp>
            <p:nvSpPr>
              <p:cNvPr id="36" name="육각형 35">
                <a:extLst>
                  <a:ext uri="{FF2B5EF4-FFF2-40B4-BE49-F238E27FC236}">
                    <a16:creationId xmlns:a16="http://schemas.microsoft.com/office/drawing/2014/main" id="{27E7A2FB-C4AF-4878-A65A-FA45E068DB75}"/>
                  </a:ext>
                </a:extLst>
              </p:cNvPr>
              <p:cNvSpPr/>
              <p:nvPr/>
            </p:nvSpPr>
            <p:spPr>
              <a:xfrm>
                <a:off x="4538882"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7" name="TextBox 36">
                <a:extLst>
                  <a:ext uri="{FF2B5EF4-FFF2-40B4-BE49-F238E27FC236}">
                    <a16:creationId xmlns:a16="http://schemas.microsoft.com/office/drawing/2014/main" id="{9A1824E3-4C66-4424-9154-8962569EB707}"/>
                  </a:ext>
                </a:extLst>
              </p:cNvPr>
              <p:cNvSpPr txBox="1"/>
              <p:nvPr/>
            </p:nvSpPr>
            <p:spPr>
              <a:xfrm>
                <a:off x="4579444"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Phân</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tích</a:t>
                </a:r>
                <a:endParaRPr lang="en-US" altLang="ko-KR" sz="1300" dirty="0">
                  <a:solidFill>
                    <a:prstClr val="black">
                      <a:lumMod val="75000"/>
                      <a:lumOff val="25000"/>
                    </a:prstClr>
                  </a:solidFill>
                  <a:cs typeface="Times New Roman" panose="02020603050405020304" pitchFamily="18" charset="0"/>
                </a:endParaRPr>
              </a:p>
            </p:txBody>
          </p:sp>
          <p:sp>
            <p:nvSpPr>
              <p:cNvPr id="34" name="육각형 33">
                <a:extLst>
                  <a:ext uri="{FF2B5EF4-FFF2-40B4-BE49-F238E27FC236}">
                    <a16:creationId xmlns:a16="http://schemas.microsoft.com/office/drawing/2014/main" id="{D0BBF2F0-1B22-419E-A757-CE24D72CD37F}"/>
                  </a:ext>
                </a:extLst>
              </p:cNvPr>
              <p:cNvSpPr/>
              <p:nvPr/>
            </p:nvSpPr>
            <p:spPr>
              <a:xfrm>
                <a:off x="5587515" y="323312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1" name="육각형 30">
                <a:extLst>
                  <a:ext uri="{FF2B5EF4-FFF2-40B4-BE49-F238E27FC236}">
                    <a16:creationId xmlns:a16="http://schemas.microsoft.com/office/drawing/2014/main" id="{FCC9961C-2E5D-41FC-82B8-EEF4BA8324F3}"/>
                  </a:ext>
                </a:extLst>
              </p:cNvPr>
              <p:cNvSpPr/>
              <p:nvPr/>
            </p:nvSpPr>
            <p:spPr>
              <a:xfrm>
                <a:off x="6636147" y="2563781"/>
                <a:ext cx="1130378" cy="1006472"/>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400" panose="020B0503030303020204" pitchFamily="34" charset="0"/>
                  <a:ea typeface="맑은 고딕" panose="020B0503020000020004" pitchFamily="50" charset="-127"/>
                </a:endParaRPr>
              </a:p>
            </p:txBody>
          </p:sp>
          <p:sp>
            <p:nvSpPr>
              <p:cNvPr id="33" name="TextBox 32">
                <a:extLst>
                  <a:ext uri="{FF2B5EF4-FFF2-40B4-BE49-F238E27FC236}">
                    <a16:creationId xmlns:a16="http://schemas.microsoft.com/office/drawing/2014/main" id="{CA041298-E03A-4C4D-A3C8-746AF42DBE08}"/>
                  </a:ext>
                </a:extLst>
              </p:cNvPr>
              <p:cNvSpPr txBox="1"/>
              <p:nvPr/>
            </p:nvSpPr>
            <p:spPr>
              <a:xfrm>
                <a:off x="6676709" y="2967889"/>
                <a:ext cx="104925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dirty="0" err="1">
                    <a:solidFill>
                      <a:prstClr val="white"/>
                    </a:solidFill>
                    <a:latin typeface="SamsungOne-700" panose="020B0803030303020204" pitchFamily="34" charset="0"/>
                    <a:ea typeface="SamsungOne-700" panose="020B0803030303020204" pitchFamily="34" charset="0"/>
                  </a:rPr>
                  <a:t>Thử</a:t>
                </a:r>
                <a:r>
                  <a:rPr lang="en-US" altLang="ko-KR" dirty="0">
                    <a:solidFill>
                      <a:prstClr val="white"/>
                    </a:solidFill>
                    <a:latin typeface="SamsungOne-700" panose="020B0803030303020204" pitchFamily="34" charset="0"/>
                    <a:ea typeface="SamsungOne-700" panose="020B0803030303020204" pitchFamily="34" charset="0"/>
                  </a:rPr>
                  <a:t> </a:t>
                </a:r>
                <a:r>
                  <a:rPr lang="en-US" altLang="ko-KR" dirty="0" err="1">
                    <a:solidFill>
                      <a:prstClr val="white"/>
                    </a:solidFill>
                    <a:latin typeface="SamsungOne-700" panose="020B0803030303020204" pitchFamily="34" charset="0"/>
                    <a:ea typeface="SamsungOne-700" panose="020B0803030303020204" pitchFamily="34" charset="0"/>
                  </a:rPr>
                  <a:t>nghiệm</a:t>
                </a:r>
                <a:endParaRPr lang="en-US" altLang="ko-KR" dirty="0">
                  <a:solidFill>
                    <a:prstClr val="white"/>
                  </a:solidFill>
                  <a:latin typeface="SamsungOne-700" panose="020B0803030303020204" pitchFamily="34" charset="0"/>
                  <a:ea typeface="SamsungOne-700" panose="020B0803030303020204" pitchFamily="34" charset="0"/>
                </a:endParaRPr>
              </a:p>
            </p:txBody>
          </p:sp>
        </p:grpSp>
        <p:sp>
          <p:nvSpPr>
            <p:cNvPr id="19" name="TextBox 18">
              <a:extLst>
                <a:ext uri="{FF2B5EF4-FFF2-40B4-BE49-F238E27FC236}">
                  <a16:creationId xmlns:a16="http://schemas.microsoft.com/office/drawing/2014/main" id="{99D25828-DBC9-4070-BA51-C4F3A04E93E3}"/>
                </a:ext>
              </a:extLst>
            </p:cNvPr>
            <p:cNvSpPr txBox="1"/>
            <p:nvPr/>
          </p:nvSpPr>
          <p:spPr>
            <a:xfrm>
              <a:off x="5627861" y="3436176"/>
              <a:ext cx="1048918"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Xây</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dựng</a:t>
              </a:r>
              <a:r>
                <a:rPr lang="en-US" altLang="ko-KR" sz="1300" dirty="0">
                  <a:solidFill>
                    <a:prstClr val="black">
                      <a:lumMod val="75000"/>
                      <a:lumOff val="25000"/>
                    </a:prstClr>
                  </a:solidFill>
                  <a:cs typeface="Times New Roman" panose="02020603050405020304" pitchFamily="18" charset="0"/>
                </a:rPr>
                <a:t> ý </a:t>
              </a:r>
              <a:r>
                <a:rPr lang="en-US" altLang="ko-KR" sz="1300" dirty="0" err="1">
                  <a:solidFill>
                    <a:prstClr val="black">
                      <a:lumMod val="75000"/>
                      <a:lumOff val="25000"/>
                    </a:prstClr>
                  </a:solidFill>
                  <a:cs typeface="Times New Roman" panose="02020603050405020304" pitchFamily="18" charset="0"/>
                </a:rPr>
                <a:t>tưởng</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và</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thiết</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kế</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mẫu</a:t>
              </a:r>
              <a:endParaRPr lang="en-US" altLang="ko-KR" sz="1300" dirty="0">
                <a:solidFill>
                  <a:prstClr val="black">
                    <a:lumMod val="75000"/>
                    <a:lumOff val="25000"/>
                  </a:prstClr>
                </a:solidFill>
                <a:cs typeface="Times New Roman" panose="02020603050405020304" pitchFamily="18" charset="0"/>
              </a:endParaRPr>
            </a:p>
          </p:txBody>
        </p:sp>
      </p:grpSp>
      <p:grpSp>
        <p:nvGrpSpPr>
          <p:cNvPr id="24" name="그룹 2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27" name="직사각형 2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Tree>
    <p:extLst>
      <p:ext uri="{BB962C8B-B14F-4D97-AF65-F5344CB8AC3E}">
        <p14:creationId xmlns:p14="http://schemas.microsoft.com/office/powerpoint/2010/main" val="8286049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2EF7A6CA-43A5-4039-95F2-125384420A04}"/>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1F35AFC5-480E-4466-B6EF-D7B4EF478CE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F956129-36AD-4599-BADD-7836DD75EA3D}"/>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nghĩa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11" name="Rectangle 12">
            <a:extLst>
              <a:ext uri="{FF2B5EF4-FFF2-40B4-BE49-F238E27FC236}">
                <a16:creationId xmlns:a16="http://schemas.microsoft.com/office/drawing/2014/main" id="{3BFCFEB0-E5C7-4071-B432-62B8353F6FCA}"/>
              </a:ext>
            </a:extLst>
          </p:cNvPr>
          <p:cNvSpPr/>
          <p:nvPr/>
        </p:nvSpPr>
        <p:spPr>
          <a:xfrm>
            <a:off x="712560" y="2423768"/>
            <a:ext cx="8630057" cy="1653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Định nghĩa về Thử nghiệm và sự cần thiết của Thử nghiệm</a:t>
            </a:r>
          </a:p>
          <a:p>
            <a:pPr marL="639708" lvl="1"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Người ta dễ hiểu nhầm thử nghiệm là cửa ngõ quyết định sự thành bại. </a:t>
            </a:r>
          </a:p>
          <a:p>
            <a:pPr marL="639708" lvl="1"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Tuy nhiên, thử nghiệm là giai đoạn cuối cùng trong hoàn thiện giải pháp. Trong giai đoạn này, mẫu giải pháp sẽ được thử nghiệm trong thực tế để tìm cách cải thiện và bổ sung. </a:t>
            </a:r>
          </a:p>
          <a:p>
            <a:pPr marL="639708" lvl="1"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áp dụng giải pháp cho khách hàng, bạn có thể kiểm tra xem đó có phải là giải pháp cần thiết hay không.</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13" name="직사각형 12">
            <a:extLst>
              <a:ext uri="{FF2B5EF4-FFF2-40B4-BE49-F238E27FC236}">
                <a16:creationId xmlns:a16="http://schemas.microsoft.com/office/drawing/2014/main" id="{78C6E56E-803D-4704-8651-C52D7ABCD835}"/>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Thử</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nghiệm</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30846482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2EF7A6CA-43A5-4039-95F2-125384420A04}"/>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1F35AFC5-480E-4466-B6EF-D7B4EF478CE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F956129-36AD-4599-BADD-7836DD75EA3D}"/>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Trước khi thử nghiệm: Chuẩn bị thử nghiệm</a:t>
              </a:r>
            </a:p>
          </p:txBody>
        </p:sp>
      </p:grpSp>
      <p:sp>
        <p:nvSpPr>
          <p:cNvPr id="11" name="Rectangle 12">
            <a:extLst>
              <a:ext uri="{FF2B5EF4-FFF2-40B4-BE49-F238E27FC236}">
                <a16:creationId xmlns:a16="http://schemas.microsoft.com/office/drawing/2014/main" id="{3BFCFEB0-E5C7-4071-B432-62B8353F6FCA}"/>
              </a:ext>
            </a:extLst>
          </p:cNvPr>
          <p:cNvSpPr/>
          <p:nvPr/>
        </p:nvSpPr>
        <p:spPr>
          <a:xfrm>
            <a:off x="712560" y="2423768"/>
            <a:ext cx="8630057" cy="3361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1) Ở ĐÂU: Tìm địa điểm và môi trường để áp dụng giải pháp.</a:t>
            </a:r>
          </a:p>
          <a:p>
            <a:pPr marL="639708" lvl="1"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Nơi tiến hành thử nghiệm?</a:t>
            </a:r>
          </a:p>
          <a:p>
            <a:pPr marL="639708" lvl="1"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đã được quản lý cơ sở cho phép chưa?</a:t>
            </a:r>
          </a:p>
          <a:p>
            <a:pPr>
              <a:spcAft>
                <a:spcPts val="8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08" indent="-182508">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2) AI: Tìm khách hàng giống như đối tượng đại diện mà bạn đã tạo.</a:t>
            </a:r>
            <a:b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br>
            <a:b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b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giải pháp dựa trên một đối tượng đại diện sẽ cho ra kết quả riêng biệt. Bạn sẽ thấy rõ độ hiệu quả của giải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p</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háp hơn nếu đối tượng thử nghiệm là khách hàng. Tìm khách hàng có nét tương đồng với đối tượng đại diện,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chẳng hạn như tuổi, công việc, tầng lớp xã hội, hoàn cảnh xã hội, nhu yếu phẩm, v.v. Dù là cùng một đối tượng đại diện nhưng bạn nên thử nghiệm với khoảng 5 người để tránh thiên vị ý kiến của một người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Những người tham gia thử nghiệm là ai? Những người tham gia có dựa trên đối tượng đại diện không?</a:t>
            </a:r>
          </a:p>
          <a:p>
            <a:pPr marL="639708" lvl="1"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bao nhiêu người?</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13" name="직사각형 12">
            <a:extLst>
              <a:ext uri="{FF2B5EF4-FFF2-40B4-BE49-F238E27FC236}">
                <a16:creationId xmlns:a16="http://schemas.microsoft.com/office/drawing/2014/main" id="{78C6E56E-803D-4704-8651-C52D7ABCD835}"/>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Thử</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nghiệm</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3261629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2EF7A6CA-43A5-4039-95F2-125384420A04}"/>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1F35AFC5-480E-4466-B6EF-D7B4EF478CE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F956129-36AD-4599-BADD-7836DD75EA3D}"/>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Trước khi thử nghiệm: Chuẩn bị thử nghiệm</a:t>
              </a:r>
            </a:p>
          </p:txBody>
        </p:sp>
      </p:grpSp>
      <p:sp>
        <p:nvSpPr>
          <p:cNvPr id="45" name="Rectangle 12">
            <a:extLst>
              <a:ext uri="{FF2B5EF4-FFF2-40B4-BE49-F238E27FC236}">
                <a16:creationId xmlns:a16="http://schemas.microsoft.com/office/drawing/2014/main" id="{CDCA2FAD-7FF6-43CC-9CA2-9E282241150B}"/>
              </a:ext>
            </a:extLst>
          </p:cNvPr>
          <p:cNvSpPr/>
          <p:nvPr/>
        </p:nvSpPr>
        <p:spPr>
          <a:xfrm>
            <a:off x="712560" y="2423768"/>
            <a:ext cx="8630057" cy="2761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3) CÁI GÌ: Thiết lập các tiêu chí đánh giá về cả chức năng và cảm xúc.</a:t>
            </a:r>
            <a:b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br>
            <a:b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b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đánh giá độ hiệu quả của giải pháp, hãy xem liệu giải pháp có giải quyết được vấn đề về mặt chức năng hay mang đến những cảm xúc bạn cần hay không.</a:t>
            </a:r>
          </a:p>
          <a:p>
            <a:pPr marL="639708" lvl="1"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Đó có phải là tiêu chuẩn đánh giá về cả chức năng và cảm xúc không?</a:t>
            </a:r>
          </a:p>
          <a:p>
            <a:pPr marL="639708" lvl="1"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tiêu chí có tương ứng với vấn đề cần giải quyết bằng giải pháp không?</a:t>
            </a:r>
          </a:p>
          <a:p>
            <a:pPr marL="639708" lvl="1"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chỉ số đo lường có tác động trước và sau khi thực hiện giải pháp không?</a:t>
            </a:r>
          </a:p>
          <a:p>
            <a:pPr marL="1096771" lvl="2" indent="-182508">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08" indent="-182508">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08" indent="-182508">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aphicFrame>
        <p:nvGraphicFramePr>
          <p:cNvPr id="12" name="Table 19">
            <a:extLst>
              <a:ext uri="{FF2B5EF4-FFF2-40B4-BE49-F238E27FC236}">
                <a16:creationId xmlns:a16="http://schemas.microsoft.com/office/drawing/2014/main" id="{1BCD4DB6-DE3F-47FB-AFF2-DE3B875026FE}"/>
              </a:ext>
            </a:extLst>
          </p:cNvPr>
          <p:cNvGraphicFramePr>
            <a:graphicFrameLocks noGrp="1"/>
          </p:cNvGraphicFramePr>
          <p:nvPr>
            <p:extLst>
              <p:ext uri="{D42A27DB-BD31-4B8C-83A1-F6EECF244321}">
                <p14:modId xmlns:p14="http://schemas.microsoft.com/office/powerpoint/2010/main" val="1538996340"/>
              </p:ext>
            </p:extLst>
          </p:nvPr>
        </p:nvGraphicFramePr>
        <p:xfrm>
          <a:off x="959409" y="4400200"/>
          <a:ext cx="7984006" cy="1463885"/>
        </p:xfrm>
        <a:graphic>
          <a:graphicData uri="http://schemas.openxmlformats.org/drawingml/2006/table">
            <a:tbl>
              <a:tblPr/>
              <a:tblGrid>
                <a:gridCol w="3992003">
                  <a:extLst>
                    <a:ext uri="{9D8B030D-6E8A-4147-A177-3AD203B41FA5}">
                      <a16:colId xmlns:a16="http://schemas.microsoft.com/office/drawing/2014/main" val="20002"/>
                    </a:ext>
                  </a:extLst>
                </a:gridCol>
                <a:gridCol w="3992003">
                  <a:extLst>
                    <a:ext uri="{9D8B030D-6E8A-4147-A177-3AD203B41FA5}">
                      <a16:colId xmlns:a16="http://schemas.microsoft.com/office/drawing/2014/main" val="20003"/>
                    </a:ext>
                  </a:extLst>
                </a:gridCol>
              </a:tblGrid>
              <a:tr h="287540">
                <a:tc>
                  <a:txBody>
                    <a:bodyPr/>
                    <a:lstStyle/>
                    <a:p>
                      <a:pPr algn="ctr" latinLnBrk="1"/>
                      <a:r>
                        <a:rPr lang="en-US" altLang="ko-KR" sz="1400" b="0" kern="1200"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Hàm</a:t>
                      </a:r>
                      <a:r>
                        <a:rPr lang="en-US" altLang="ko-KR" sz="1400" b="0" kern="1200" baseline="0"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 </a:t>
                      </a:r>
                      <a:endParaRPr lang="ko-KR" altLang="en-US" sz="1400" b="0" kern="1200" dirty="0">
                        <a:solidFill>
                          <a:srgbClr val="193EB0"/>
                        </a:solidFill>
                        <a:latin typeface="SamsungOne-700" panose="020B0803030303020204" pitchFamily="34" charset="0"/>
                        <a:cs typeface="Times New Roman" panose="02020603050405020304" pitchFamily="18" charset="0"/>
                      </a:endParaRPr>
                    </a:p>
                  </a:txBody>
                  <a:tcPr marL="67497" marR="67497" marT="37124" marB="37124" anchor="ct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rgbClr val="193EB0"/>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400" b="0" kern="1200"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Cảm</a:t>
                      </a:r>
                      <a:r>
                        <a:rPr lang="en-US" altLang="ko-KR" sz="1400" b="0" kern="1200"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xúc</a:t>
                      </a:r>
                      <a:endParaRPr lang="ko-KR" altLang="en-US" sz="1400" b="0" kern="1200" dirty="0">
                        <a:solidFill>
                          <a:srgbClr val="193EB0"/>
                        </a:solidFill>
                        <a:latin typeface="SamsungOne-700" panose="020B0803030303020204" pitchFamily="34" charset="0"/>
                        <a:cs typeface="Times New Roman" panose="02020603050405020304" pitchFamily="18" charset="0"/>
                      </a:endParaRPr>
                    </a:p>
                  </a:txBody>
                  <a:tcPr marL="67497" marR="67497" marT="37124" marB="37124" anchor="ctr">
                    <a:lnL w="3175"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1176277">
                <a:tc>
                  <a:txBody>
                    <a:bodyPr/>
                    <a:lstStyle/>
                    <a:p>
                      <a:pPr marL="171450" indent="-171450" latinLnBrk="1">
                        <a:buFont typeface="Arial" panose="020B0604020202020204" pitchFamily="34" charset="0"/>
                        <a:buChar char="•"/>
                      </a:pPr>
                      <a:r>
                        <a:rPr lang="en-US" altLang="ko-KR" sz="1200" dirty="0" err="1">
                          <a:latin typeface="SamsungOne-400" panose="020B0503030303020204" pitchFamily="34" charset="0"/>
                          <a:ea typeface="SamsungOne-400" panose="020B0503030303020204" pitchFamily="34" charset="0"/>
                        </a:rPr>
                        <a:t>Độ</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tiện</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lợi</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thế</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nào</a:t>
                      </a:r>
                      <a:r>
                        <a:rPr lang="en-US" altLang="ko-KR" sz="1200" dirty="0">
                          <a:latin typeface="SamsungOne-400" panose="020B0503030303020204" pitchFamily="34" charset="0"/>
                          <a:ea typeface="SamsungOne-400" panose="020B0503030303020204" pitchFamily="34" charset="0"/>
                        </a:rPr>
                        <a:t>?</a:t>
                      </a:r>
                    </a:p>
                    <a:p>
                      <a:pPr marL="171450" indent="-171450" latinLnBrk="1">
                        <a:buFont typeface="Arial" panose="020B0604020202020204" pitchFamily="34" charset="0"/>
                        <a:buChar char="•"/>
                      </a:pPr>
                      <a:r>
                        <a:rPr lang="en-US" altLang="ko-KR" sz="1200" dirty="0" err="1">
                          <a:latin typeface="SamsungOne-400" panose="020B0503030303020204" pitchFamily="34" charset="0"/>
                          <a:ea typeface="SamsungOne-400" panose="020B0503030303020204" pitchFamily="34" charset="0"/>
                        </a:rPr>
                        <a:t>Độ</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hiệu</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quả</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ra</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sao</a:t>
                      </a:r>
                      <a:r>
                        <a:rPr lang="en-US" altLang="ko-KR" sz="1200" dirty="0">
                          <a:latin typeface="SamsungOne-400" panose="020B0503030303020204" pitchFamily="34" charset="0"/>
                          <a:ea typeface="SamsungOne-400" panose="020B0503030303020204" pitchFamily="34" charset="0"/>
                        </a:rPr>
                        <a:t>?</a:t>
                      </a:r>
                    </a:p>
                    <a:p>
                      <a:pPr marL="171450" indent="-171450" latinLnBrk="1">
                        <a:buFont typeface="Arial" panose="020B0604020202020204" pitchFamily="34" charset="0"/>
                        <a:buChar char="•"/>
                      </a:pPr>
                      <a:r>
                        <a:rPr lang="en-US" altLang="ko-KR" sz="1200" dirty="0" err="1">
                          <a:latin typeface="SamsungOne-400" panose="020B0503030303020204" pitchFamily="34" charset="0"/>
                          <a:ea typeface="SamsungOne-400" panose="020B0503030303020204" pitchFamily="34" charset="0"/>
                        </a:rPr>
                        <a:t>Đó</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có</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phải</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là</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một</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hệ</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thống</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dễ</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hiểu</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không</a:t>
                      </a:r>
                      <a:r>
                        <a:rPr lang="en-US" altLang="ko-KR" sz="1200" dirty="0">
                          <a:latin typeface="SamsungOne-400" panose="020B0503030303020204" pitchFamily="34" charset="0"/>
                          <a:ea typeface="SamsungOne-400" panose="020B0503030303020204" pitchFamily="34" charset="0"/>
                        </a:rPr>
                        <a:t>?</a:t>
                      </a:r>
                    </a:p>
                    <a:p>
                      <a:pPr marL="171450" indent="-171450" latinLnBrk="1">
                        <a:buFont typeface="Arial" panose="020B0604020202020204" pitchFamily="34" charset="0"/>
                        <a:buChar char="•"/>
                      </a:pPr>
                      <a:r>
                        <a:rPr lang="en-US" altLang="ko-KR" sz="1200" dirty="0" err="1">
                          <a:latin typeface="SamsungOne-400" panose="020B0503030303020204" pitchFamily="34" charset="0"/>
                          <a:ea typeface="SamsungOne-400" panose="020B0503030303020204" pitchFamily="34" charset="0"/>
                        </a:rPr>
                        <a:t>Có</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chú</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trọng</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tới</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hành</a:t>
                      </a:r>
                      <a:r>
                        <a:rPr lang="en-US" altLang="ko-KR" sz="1200" dirty="0">
                          <a:latin typeface="SamsungOne-400" panose="020B0503030303020204" pitchFamily="34" charset="0"/>
                          <a:ea typeface="SamsungOne-400" panose="020B0503030303020204" pitchFamily="34" charset="0"/>
                        </a:rPr>
                        <a:t> vi </a:t>
                      </a:r>
                      <a:r>
                        <a:rPr lang="en-US" altLang="ko-KR" sz="1200" dirty="0" err="1">
                          <a:latin typeface="SamsungOne-400" panose="020B0503030303020204" pitchFamily="34" charset="0"/>
                          <a:ea typeface="SamsungOne-400" panose="020B0503030303020204" pitchFamily="34" charset="0"/>
                        </a:rPr>
                        <a:t>của</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khách</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hàng</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không</a:t>
                      </a:r>
                      <a:r>
                        <a:rPr lang="en-US" altLang="ko-KR" sz="1200" dirty="0">
                          <a:latin typeface="SamsungOne-400" panose="020B0503030303020204" pitchFamily="34" charset="0"/>
                          <a:ea typeface="SamsungOne-400" panose="020B0503030303020204" pitchFamily="34" charset="0"/>
                        </a:rPr>
                        <a:t>?</a:t>
                      </a:r>
                    </a:p>
                    <a:p>
                      <a:pPr marL="171450" indent="-171450" latinLnBrk="1">
                        <a:buFont typeface="Arial" panose="020B0604020202020204" pitchFamily="34" charset="0"/>
                        <a:buChar char="•"/>
                      </a:pPr>
                      <a:r>
                        <a:rPr lang="en-US" altLang="ko-KR" sz="1200" dirty="0" err="1">
                          <a:latin typeface="SamsungOne-400" panose="020B0503030303020204" pitchFamily="34" charset="0"/>
                          <a:ea typeface="SamsungOne-400" panose="020B0503030303020204" pitchFamily="34" charset="0"/>
                        </a:rPr>
                        <a:t>Có</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gây</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ra</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vấn</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đề</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khác</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không</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Hiệu</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quả</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và</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tiện</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lợi</a:t>
                      </a:r>
                      <a:r>
                        <a:rPr lang="en-US" altLang="ko-KR" sz="1200" dirty="0">
                          <a:latin typeface="SamsungOne-400" panose="020B0503030303020204" pitchFamily="34" charset="0"/>
                          <a:ea typeface="SamsungOne-400" panose="020B0503030303020204" pitchFamily="34" charset="0"/>
                        </a:rPr>
                        <a:t>)</a:t>
                      </a:r>
                    </a:p>
                  </a:txBody>
                  <a:tcPr marL="72136" marR="72136" marT="39674" marB="39674">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indent="-171450" latinLnBrk="1">
                        <a:buFont typeface="Arial" panose="020B0604020202020204" pitchFamily="34" charset="0"/>
                        <a:buChar char="•"/>
                      </a:pPr>
                      <a:r>
                        <a:rPr lang="en-US" altLang="ko-KR" sz="1200" dirty="0" err="1">
                          <a:latin typeface="SamsungOne-400" panose="020B0503030303020204" pitchFamily="34" charset="0"/>
                          <a:ea typeface="SamsungOne-400" panose="020B0503030303020204" pitchFamily="34" charset="0"/>
                        </a:rPr>
                        <a:t>Khách</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hàng</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có</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hài</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lòng</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khi</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giải</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quyết</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vấn</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đề</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không</a:t>
                      </a:r>
                      <a:r>
                        <a:rPr lang="en-US" altLang="ko-KR" sz="1200" dirty="0">
                          <a:latin typeface="SamsungOne-400" panose="020B0503030303020204" pitchFamily="34" charset="0"/>
                          <a:ea typeface="SamsungOne-400" panose="020B0503030303020204" pitchFamily="34" charset="0"/>
                        </a:rPr>
                        <a:t>?</a:t>
                      </a:r>
                    </a:p>
                    <a:p>
                      <a:pPr marL="171450" indent="-171450" latinLnBrk="1">
                        <a:buFont typeface="Arial" panose="020B0604020202020204" pitchFamily="34" charset="0"/>
                        <a:buChar char="•"/>
                      </a:pPr>
                      <a:r>
                        <a:rPr lang="en-US" altLang="ko-KR" sz="1200" dirty="0" err="1">
                          <a:latin typeface="SamsungOne-400" panose="020B0503030303020204" pitchFamily="34" charset="0"/>
                          <a:ea typeface="SamsungOne-400" panose="020B0503030303020204" pitchFamily="34" charset="0"/>
                        </a:rPr>
                        <a:t>Có</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phù</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hợp</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với</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lối</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sống</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của</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khách</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hàng</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không</a:t>
                      </a:r>
                      <a:r>
                        <a:rPr lang="en-US" altLang="ko-KR" sz="1200" dirty="0">
                          <a:latin typeface="SamsungOne-400" panose="020B0503030303020204" pitchFamily="34" charset="0"/>
                          <a:ea typeface="SamsungOne-400" panose="020B0503030303020204" pitchFamily="34" charset="0"/>
                        </a:rPr>
                        <a:t>?</a:t>
                      </a:r>
                    </a:p>
                    <a:p>
                      <a:pPr marL="171450" indent="-171450" latinLnBrk="1">
                        <a:buFont typeface="Arial" panose="020B0604020202020204" pitchFamily="34" charset="0"/>
                        <a:buChar char="•"/>
                      </a:pPr>
                      <a:r>
                        <a:rPr lang="en-US" altLang="ko-KR" sz="1200" dirty="0" err="1">
                          <a:latin typeface="SamsungOne-400" panose="020B0503030303020204" pitchFamily="34" charset="0"/>
                          <a:ea typeface="SamsungOne-400" panose="020B0503030303020204" pitchFamily="34" charset="0"/>
                        </a:rPr>
                        <a:t>Sự</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thay</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đổi</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này</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có</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tác</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động</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gì</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đến</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cuộc</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sống</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của</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khách</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hàng</a:t>
                      </a:r>
                      <a:r>
                        <a:rPr lang="en-US" altLang="ko-KR" sz="1200" dirty="0">
                          <a:latin typeface="SamsungOne-400" panose="020B0503030303020204" pitchFamily="34" charset="0"/>
                          <a:ea typeface="SamsungOne-400" panose="020B0503030303020204" pitchFamily="34" charset="0"/>
                        </a:rPr>
                        <a:t>?</a:t>
                      </a:r>
                    </a:p>
                    <a:p>
                      <a:pPr marL="171450" indent="-171450" latinLnBrk="1">
                        <a:buFont typeface="Arial" panose="020B0604020202020204" pitchFamily="34" charset="0"/>
                        <a:buChar char="•"/>
                      </a:pPr>
                      <a:r>
                        <a:rPr lang="en-US" altLang="ko-KR" sz="1200" dirty="0" err="1">
                          <a:latin typeface="SamsungOne-400" panose="020B0503030303020204" pitchFamily="34" charset="0"/>
                          <a:ea typeface="SamsungOne-400" panose="020B0503030303020204" pitchFamily="34" charset="0"/>
                        </a:rPr>
                        <a:t>Có</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gây</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ra</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vấn</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đề</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khác</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không</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Sự</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ổn</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định</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cảm</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xúc</a:t>
                      </a:r>
                      <a:r>
                        <a:rPr lang="en-US" altLang="ko-KR" sz="1200" dirty="0">
                          <a:latin typeface="SamsungOne-400" panose="020B0503030303020204" pitchFamily="34" charset="0"/>
                          <a:ea typeface="SamsungOne-400" panose="020B0503030303020204" pitchFamily="34" charset="0"/>
                        </a:rPr>
                        <a:t>)</a:t>
                      </a:r>
                    </a:p>
                  </a:txBody>
                  <a:tcPr marL="72136" marR="72136" marT="39674" marB="39674">
                    <a:lnL w="3175"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14" name="직사각형 13">
            <a:extLst>
              <a:ext uri="{FF2B5EF4-FFF2-40B4-BE49-F238E27FC236}">
                <a16:creationId xmlns:a16="http://schemas.microsoft.com/office/drawing/2014/main" id="{78C6E56E-803D-4704-8651-C52D7ABCD835}"/>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Thử</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nghiệm</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23187718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2EF7A6CA-43A5-4039-95F2-125384420A04}"/>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1F35AFC5-480E-4466-B6EF-D7B4EF478CE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F956129-36AD-4599-BADD-7836DD75EA3D}"/>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Trước khi thử nghiệm: Chuẩn bị thử nghiệm</a:t>
              </a:r>
            </a:p>
          </p:txBody>
        </p:sp>
      </p:grpSp>
      <p:sp>
        <p:nvSpPr>
          <p:cNvPr id="45" name="Rectangle 12">
            <a:extLst>
              <a:ext uri="{FF2B5EF4-FFF2-40B4-BE49-F238E27FC236}">
                <a16:creationId xmlns:a16="http://schemas.microsoft.com/office/drawing/2014/main" id="{CDCA2FAD-7FF6-43CC-9CA2-9E282241150B}"/>
              </a:ext>
            </a:extLst>
          </p:cNvPr>
          <p:cNvSpPr/>
          <p:nvPr/>
        </p:nvSpPr>
        <p:spPr>
          <a:xfrm>
            <a:off x="712560" y="2423768"/>
            <a:ext cx="8630057" cy="1853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4) NHƯ THẾ NÀO: Lập phương pháp thử nghiệm hiệu quả.</a:t>
            </a:r>
            <a:b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br>
            <a:b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b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Hãy nghĩ cách để thử nghiệm giải pháp. Lập kế hoạch thực tế như lịch trình, đối tượng và địa điểm, cũng như cách quan sát khách hàng, kế hoạch phỏng vấn và số lượng người tham gia.</a:t>
            </a:r>
          </a:p>
          <a:p>
            <a:pPr marL="639708" lvl="1"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Đã xác nhận lịch trình, điểm đến, địa điểm, v.v., chưa?</a:t>
            </a:r>
          </a:p>
          <a:p>
            <a:pPr marL="639708" lvl="1"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Vai trò giữa các thành viên được phỏng vấn đã được xác định rõ ràng chưa?</a:t>
            </a:r>
          </a:p>
          <a:p>
            <a:pPr marL="639708" lvl="1"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Cần thử nghiệm điều gì?</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12" name="직사각형 11">
            <a:extLst>
              <a:ext uri="{FF2B5EF4-FFF2-40B4-BE49-F238E27FC236}">
                <a16:creationId xmlns:a16="http://schemas.microsoft.com/office/drawing/2014/main" id="{78C6E56E-803D-4704-8651-C52D7ABCD835}"/>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Thử</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nghiệm</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1924536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3449305" y="3123082"/>
            <a:ext cx="3287989" cy="2665380"/>
            <a:chOff x="3449305" y="3123082"/>
            <a:chExt cx="3287989" cy="2665380"/>
          </a:xfrm>
        </p:grpSpPr>
        <p:sp>
          <p:nvSpPr>
            <p:cNvPr id="26" name="타원 25">
              <a:extLst>
                <a:ext uri="{FF2B5EF4-FFF2-40B4-BE49-F238E27FC236}">
                  <a16:creationId xmlns:a16="http://schemas.microsoft.com/office/drawing/2014/main" id="{8A0CAD6A-4449-4548-B750-06361DB115C7}"/>
                </a:ext>
              </a:extLst>
            </p:cNvPr>
            <p:cNvSpPr/>
            <p:nvPr/>
          </p:nvSpPr>
          <p:spPr>
            <a:xfrm rot="20179032">
              <a:off x="3991797" y="3816296"/>
              <a:ext cx="2364290" cy="1173866"/>
            </a:xfrm>
            <a:prstGeom prst="ellipse">
              <a:avLst/>
            </a:prstGeom>
            <a:solidFill>
              <a:srgbClr val="193EB0">
                <a:alpha val="20000"/>
              </a:srgbClr>
            </a:solid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cxnSp>
          <p:nvCxnSpPr>
            <p:cNvPr id="12" name="직선 화살표 연결선 11">
              <a:extLst>
                <a:ext uri="{FF2B5EF4-FFF2-40B4-BE49-F238E27FC236}">
                  <a16:creationId xmlns:a16="http://schemas.microsoft.com/office/drawing/2014/main" id="{F39B863E-83BE-46EC-A393-04794B7E3364}"/>
                </a:ext>
              </a:extLst>
            </p:cNvPr>
            <p:cNvCxnSpPr/>
            <p:nvPr/>
          </p:nvCxnSpPr>
          <p:spPr>
            <a:xfrm>
              <a:off x="3707958" y="5197935"/>
              <a:ext cx="2631656" cy="0"/>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99164D5E-4D6B-4DA4-BA15-11C68B90C3AE}"/>
                </a:ext>
              </a:extLst>
            </p:cNvPr>
            <p:cNvCxnSpPr>
              <a:cxnSpLocks/>
            </p:cNvCxnSpPr>
            <p:nvPr/>
          </p:nvCxnSpPr>
          <p:spPr>
            <a:xfrm flipV="1">
              <a:off x="3791415" y="3260886"/>
              <a:ext cx="0" cy="2046843"/>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8C2044F-386E-4F89-B409-5E50F18B0D40}"/>
                </a:ext>
              </a:extLst>
            </p:cNvPr>
            <p:cNvSpPr txBox="1"/>
            <p:nvPr/>
          </p:nvSpPr>
          <p:spPr>
            <a:xfrm>
              <a:off x="3672590" y="5252493"/>
              <a:ext cx="1054665" cy="267317"/>
            </a:xfrm>
            <a:prstGeom prst="rect">
              <a:avLst/>
            </a:prstGeom>
            <a:noFill/>
          </p:spPr>
          <p:txBody>
            <a:bodyPr wrap="square" rtlCol="0">
              <a:spAutoFit/>
              <a:scene3d>
                <a:camera prst="orthographicFront"/>
                <a:lightRig rig="threePt" dir="t"/>
              </a:scene3d>
              <a:sp3d>
                <a:bevelT w="0" h="1270"/>
              </a:sp3d>
            </a:bodyPr>
            <a:lstStyle/>
            <a:p>
              <a:pPr algn="ctr"/>
              <a:r>
                <a:rPr lang="en-US" altLang="ko-KR" sz="1137"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Có</a:t>
              </a:r>
              <a:r>
                <a:rPr lang="en-US" altLang="ko-KR" sz="1137"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137"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cấu</a:t>
              </a:r>
              <a:r>
                <a:rPr lang="en-US" altLang="ko-KR" sz="1137"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137"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trúc</a:t>
              </a:r>
              <a:endParaRPr lang="ko-KR" altLang="en-US" sz="1137" dirty="0">
                <a:solidFill>
                  <a:srgbClr val="193EB0"/>
                </a:solidFill>
                <a:latin typeface="SamsungOne-400" panose="020B050303030302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7CD7EC47-09FF-4916-B311-E9AF89A73026}"/>
                </a:ext>
              </a:extLst>
            </p:cNvPr>
            <p:cNvSpPr txBox="1"/>
            <p:nvPr/>
          </p:nvSpPr>
          <p:spPr>
            <a:xfrm>
              <a:off x="5682629" y="5252493"/>
              <a:ext cx="1054665" cy="267317"/>
            </a:xfrm>
            <a:prstGeom prst="rect">
              <a:avLst/>
            </a:prstGeom>
            <a:noFill/>
          </p:spPr>
          <p:txBody>
            <a:bodyPr wrap="square" rtlCol="0">
              <a:spAutoFit/>
              <a:scene3d>
                <a:camera prst="orthographicFront"/>
                <a:lightRig rig="threePt" dir="t"/>
              </a:scene3d>
              <a:sp3d>
                <a:bevelT w="0" h="1270"/>
              </a:sp3d>
            </a:bodyPr>
            <a:lstStyle/>
            <a:p>
              <a:pPr algn="ctr"/>
              <a:r>
                <a:rPr lang="en-US" altLang="ko-KR" sz="1137"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Phi </a:t>
              </a:r>
              <a:r>
                <a:rPr lang="en-US" altLang="ko-KR" sz="1137"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cấu</a:t>
              </a:r>
              <a:r>
                <a:rPr lang="en-US" altLang="ko-KR" sz="1137"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137"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trúc</a:t>
              </a:r>
              <a:endParaRPr lang="ko-KR" altLang="en-US" sz="1137" dirty="0">
                <a:solidFill>
                  <a:srgbClr val="193EB0"/>
                </a:solidFill>
                <a:latin typeface="SamsungOne-400" panose="020B050303030302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2BB6C25E-E0DF-41A2-B850-37A56FBC3326}"/>
                </a:ext>
              </a:extLst>
            </p:cNvPr>
            <p:cNvSpPr txBox="1"/>
            <p:nvPr/>
          </p:nvSpPr>
          <p:spPr>
            <a:xfrm>
              <a:off x="4510072" y="5521145"/>
              <a:ext cx="1284096" cy="267317"/>
            </a:xfrm>
            <a:prstGeom prst="rect">
              <a:avLst/>
            </a:prstGeom>
            <a:noFill/>
          </p:spPr>
          <p:txBody>
            <a:bodyPr wrap="square" rtlCol="0">
              <a:spAutoFit/>
              <a:scene3d>
                <a:camera prst="orthographicFront"/>
                <a:lightRig rig="threePt" dir="t"/>
              </a:scene3d>
              <a:sp3d>
                <a:bevelT w="0" h="1270"/>
              </a:sp3d>
            </a:bodyPr>
            <a:lstStyle/>
            <a:p>
              <a:pPr algn="ctr"/>
              <a:r>
                <a:rPr lang="en-US" altLang="ko-KR" sz="1137"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Bán</a:t>
              </a:r>
              <a:r>
                <a:rPr lang="en-US" altLang="ko-KR" sz="1137"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137"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cấu</a:t>
              </a:r>
              <a:r>
                <a:rPr lang="en-US" altLang="ko-KR" sz="1137"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137"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trúc</a:t>
              </a:r>
              <a:endParaRPr lang="ko-KR" altLang="en-US" sz="1137" dirty="0">
                <a:solidFill>
                  <a:srgbClr val="193EB0"/>
                </a:solidFill>
                <a:latin typeface="SamsungOne-400" panose="020B050303030302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D512B3B7-80AB-4657-BBC5-83C6DC822C7D}"/>
                </a:ext>
              </a:extLst>
            </p:cNvPr>
            <p:cNvSpPr txBox="1"/>
            <p:nvPr/>
          </p:nvSpPr>
          <p:spPr>
            <a:xfrm rot="16200000">
              <a:off x="2879221" y="4065341"/>
              <a:ext cx="1407486" cy="267317"/>
            </a:xfrm>
            <a:prstGeom prst="rect">
              <a:avLst/>
            </a:prstGeom>
            <a:noFill/>
          </p:spPr>
          <p:txBody>
            <a:bodyPr wrap="square" rtlCol="0">
              <a:spAutoFit/>
              <a:scene3d>
                <a:camera prst="orthographicFront"/>
                <a:lightRig rig="threePt" dir="t"/>
              </a:scene3d>
              <a:sp3d>
                <a:bevelT w="0" h="1270"/>
              </a:sp3d>
            </a:bodyPr>
            <a:lstStyle/>
            <a:p>
              <a:pPr algn="ctr"/>
              <a:r>
                <a:rPr lang="en-US" altLang="ko-KR" sz="1137"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Khối</a:t>
              </a:r>
              <a:r>
                <a:rPr lang="en-US" altLang="ko-KR" sz="1137"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137"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lượng</a:t>
              </a:r>
              <a:endParaRPr lang="ko-KR" altLang="en-US" sz="1137" dirty="0">
                <a:solidFill>
                  <a:srgbClr val="193EB0"/>
                </a:solidFill>
                <a:latin typeface="SamsungOne-400" panose="020B0503030303020204" pitchFamily="34" charset="0"/>
                <a:cs typeface="Times New Roman" panose="02020603050405020304" pitchFamily="18" charset="0"/>
              </a:endParaRPr>
            </a:p>
          </p:txBody>
        </p:sp>
        <p:sp>
          <p:nvSpPr>
            <p:cNvPr id="20" name="화살표: 위쪽 19">
              <a:extLst>
                <a:ext uri="{FF2B5EF4-FFF2-40B4-BE49-F238E27FC236}">
                  <a16:creationId xmlns:a16="http://schemas.microsoft.com/office/drawing/2014/main" id="{878C62A6-3D67-4011-A575-7940C3A4CB3F}"/>
                </a:ext>
              </a:extLst>
            </p:cNvPr>
            <p:cNvSpPr/>
            <p:nvPr/>
          </p:nvSpPr>
          <p:spPr>
            <a:xfrm>
              <a:off x="3546412" y="3123082"/>
              <a:ext cx="73102" cy="146203"/>
            </a:xfrm>
            <a:prstGeom prst="upArrow">
              <a:avLst/>
            </a:prstGeom>
            <a:gradFill>
              <a:gsLst>
                <a:gs pos="100000">
                  <a:schemeClr val="accent1">
                    <a:lumMod val="5000"/>
                    <a:lumOff val="95000"/>
                  </a:schemeClr>
                </a:gs>
                <a:gs pos="0">
                  <a:schemeClr val="bg1">
                    <a:lumMod val="65000"/>
                  </a:scheme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sp>
          <p:nvSpPr>
            <p:cNvPr id="22" name="화살표: 위쪽 21">
              <a:extLst>
                <a:ext uri="{FF2B5EF4-FFF2-40B4-BE49-F238E27FC236}">
                  <a16:creationId xmlns:a16="http://schemas.microsoft.com/office/drawing/2014/main" id="{32676854-ABD4-4900-B270-017447B20208}"/>
                </a:ext>
              </a:extLst>
            </p:cNvPr>
            <p:cNvSpPr/>
            <p:nvPr/>
          </p:nvSpPr>
          <p:spPr>
            <a:xfrm rot="10800000">
              <a:off x="3546412" y="4924462"/>
              <a:ext cx="73102" cy="146203"/>
            </a:xfrm>
            <a:prstGeom prst="upArrow">
              <a:avLst/>
            </a:prstGeom>
            <a:gradFill>
              <a:gsLst>
                <a:gs pos="100000">
                  <a:schemeClr val="accent1">
                    <a:lumMod val="5000"/>
                    <a:lumOff val="95000"/>
                  </a:schemeClr>
                </a:gs>
                <a:gs pos="0">
                  <a:schemeClr val="bg1">
                    <a:lumMod val="65000"/>
                  </a:scheme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sp>
          <p:nvSpPr>
            <p:cNvPr id="2" name="타원 1">
              <a:extLst>
                <a:ext uri="{FF2B5EF4-FFF2-40B4-BE49-F238E27FC236}">
                  <a16:creationId xmlns:a16="http://schemas.microsoft.com/office/drawing/2014/main" id="{A1E30296-A336-4C56-ABBB-119DAF764164}"/>
                </a:ext>
              </a:extLst>
            </p:cNvPr>
            <p:cNvSpPr/>
            <p:nvPr/>
          </p:nvSpPr>
          <p:spPr>
            <a:xfrm rot="20179032">
              <a:off x="4149037" y="4449334"/>
              <a:ext cx="722069" cy="483022"/>
            </a:xfrm>
            <a:prstGeom prst="ellipse">
              <a:avLst/>
            </a:prstGeom>
            <a:solidFill>
              <a:srgbClr val="193EB0">
                <a:alpha val="20000"/>
              </a:srgbClr>
            </a:solid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sp>
          <p:nvSpPr>
            <p:cNvPr id="25" name="타원 24">
              <a:extLst>
                <a:ext uri="{FF2B5EF4-FFF2-40B4-BE49-F238E27FC236}">
                  <a16:creationId xmlns:a16="http://schemas.microsoft.com/office/drawing/2014/main" id="{3A8F5A49-D1F0-458F-957F-102160A189C3}"/>
                </a:ext>
              </a:extLst>
            </p:cNvPr>
            <p:cNvSpPr/>
            <p:nvPr/>
          </p:nvSpPr>
          <p:spPr>
            <a:xfrm rot="20179032">
              <a:off x="4075007" y="4247781"/>
              <a:ext cx="1430453" cy="648717"/>
            </a:xfrm>
            <a:prstGeom prst="ellipse">
              <a:avLst/>
            </a:prstGeom>
            <a:solidFill>
              <a:srgbClr val="193EB0">
                <a:alpha val="20000"/>
              </a:srgbClr>
            </a:solid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grpSp>
      <p:sp>
        <p:nvSpPr>
          <p:cNvPr id="23" name="직사각형 22">
            <a:extLst>
              <a:ext uri="{FF2B5EF4-FFF2-40B4-BE49-F238E27FC236}">
                <a16:creationId xmlns:a16="http://schemas.microsoft.com/office/drawing/2014/main" id="{9874F551-39A2-4265-A3C2-07D6F3332AEC}"/>
              </a:ext>
            </a:extLst>
          </p:cNvPr>
          <p:cNvSpPr/>
          <p:nvPr/>
        </p:nvSpPr>
        <p:spPr>
          <a:xfrm>
            <a:off x="546895" y="1477682"/>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hoạch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án</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27" name="그룹 26">
            <a:extLst>
              <a:ext uri="{FF2B5EF4-FFF2-40B4-BE49-F238E27FC236}">
                <a16:creationId xmlns:a16="http://schemas.microsoft.com/office/drawing/2014/main" id="{DD9E2AFB-254E-4A87-A7D0-392126D775F2}"/>
              </a:ext>
            </a:extLst>
          </p:cNvPr>
          <p:cNvGrpSpPr/>
          <p:nvPr/>
        </p:nvGrpSpPr>
        <p:grpSpPr>
          <a:xfrm>
            <a:off x="558800" y="2039646"/>
            <a:ext cx="8785225" cy="215444"/>
            <a:chOff x="1027113" y="2045625"/>
            <a:chExt cx="8785225" cy="215444"/>
          </a:xfrm>
        </p:grpSpPr>
        <p:sp>
          <p:nvSpPr>
            <p:cNvPr id="28" name="직사각형 27">
              <a:extLst>
                <a:ext uri="{FF2B5EF4-FFF2-40B4-BE49-F238E27FC236}">
                  <a16:creationId xmlns:a16="http://schemas.microsoft.com/office/drawing/2014/main" id="{8AD05500-6555-4E51-AC47-5D895AC5A9E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3B2CA2A3-16A1-4C5B-9100-CC5F1D57552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Cân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nhắc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khi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lập</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kế</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hoạch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30" name="직사각형 29">
            <a:extLst>
              <a:ext uri="{FF2B5EF4-FFF2-40B4-BE49-F238E27FC236}">
                <a16:creationId xmlns:a16="http://schemas.microsoft.com/office/drawing/2014/main" id="{F78DAD76-BF8A-4E6D-9012-9D43BC0F6AA6}"/>
              </a:ext>
            </a:extLst>
          </p:cNvPr>
          <p:cNvSpPr/>
          <p:nvPr/>
        </p:nvSpPr>
        <p:spPr>
          <a:xfrm>
            <a:off x="711200" y="236491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1). Cách thu thập dữ liệu và phương pháp sử dụng.</a:t>
            </a:r>
          </a:p>
        </p:txBody>
      </p:sp>
      <p:grpSp>
        <p:nvGrpSpPr>
          <p:cNvPr id="21" name="그룹 2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1" name="직사각형 3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prstClr val="white"/>
                  </a:solidFill>
                  <a:latin typeface="iCiel Samsung Sharp Sans Medium" pitchFamily="2" charset="0"/>
                  <a:cs typeface="iCiel Samsung Sharp Sans Medium" pitchFamily="2" charset="0"/>
                </a:rPr>
                <a:t>1.1. </a:t>
              </a:r>
              <a:r>
                <a:rPr lang="en-US" altLang="ko-KR" dirty="0" err="1">
                  <a:solidFill>
                    <a:prstClr val="white"/>
                  </a:solidFill>
                  <a:latin typeface="iCiel Samsung Sharp Sans Medium" pitchFamily="2" charset="0"/>
                  <a:cs typeface="iCiel Samsung Sharp Sans Medium" pitchFamily="2" charset="0"/>
                </a:rPr>
                <a:t>Lập</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hoạch</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Dự</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án</a:t>
              </a:r>
              <a:endParaRPr lang="en-US" altLang="ko-KR" dirty="0">
                <a:solidFill>
                  <a:prstClr val="white"/>
                </a:solidFill>
                <a:latin typeface="iCiel Samsung Sharp Sans Medium" pitchFamily="2" charset="0"/>
                <a:cs typeface="iCiel Samsung Sharp Sans Medium" pitchFamily="2" charset="0"/>
              </a:endParaRPr>
            </a:p>
          </p:txBody>
        </p:sp>
        <p:sp>
          <p:nvSpPr>
            <p:cNvPr id="32" name="직사각형 3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01</a:t>
              </a:r>
            </a:p>
          </p:txBody>
        </p:sp>
      </p:grpSp>
    </p:spTree>
    <p:extLst>
      <p:ext uri="{BB962C8B-B14F-4D97-AF65-F5344CB8AC3E}">
        <p14:creationId xmlns:p14="http://schemas.microsoft.com/office/powerpoint/2010/main" val="30678785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2EF7A6CA-43A5-4039-95F2-125384420A04}"/>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1F35AFC5-480E-4466-B6EF-D7B4EF478CE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F956129-36AD-4599-BADD-7836DD75EA3D}"/>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nghiệm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nghiệm</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45" name="Rectangle 12">
            <a:extLst>
              <a:ext uri="{FF2B5EF4-FFF2-40B4-BE49-F238E27FC236}">
                <a16:creationId xmlns:a16="http://schemas.microsoft.com/office/drawing/2014/main" id="{CDCA2FAD-7FF6-43CC-9CA2-9E282241150B}"/>
              </a:ext>
            </a:extLst>
          </p:cNvPr>
          <p:cNvSpPr/>
          <p:nvPr/>
        </p:nvSpPr>
        <p:spPr>
          <a:xfrm>
            <a:off x="712560" y="2423768"/>
            <a:ext cx="8630057" cy="1853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1) ĐỒNG CẢM:  Hãy đặt mình vào vị trí của khách hàng.</a:t>
            </a:r>
          </a:p>
          <a:p>
            <a:pPr marL="639708" lvl="1"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LÀ GÌ: Hãy suy nghĩ về đối tượng đại diện mà bạn đã tạo trước đó, đây là một cách để trải nghiệm tình huống vấn đề sau khi áp dụng giải pháp giống như một khách hàng.</a:t>
            </a:r>
          </a:p>
          <a:p>
            <a:pPr marL="639708" lvl="1"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THỰC HIỆN ĐIỀU GÌ: Dự đoán hành vi của khách hàng khi trải nghiệm một hệ thống mới đối với họ, và liệu khách hàng có thể dễ dàng chấp nhận giải pháp hay không và xem có vấn đề gì không.</a:t>
            </a:r>
          </a:p>
          <a:p>
            <a:pPr marL="639708" lvl="1"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MẸO: Bạn nên thực hiện cách này để kiểm tra lại giải pháp trước khi bắt đầu thử nghiệm toàn diện với khách hàng.</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12" name="직사각형 11">
            <a:extLst>
              <a:ext uri="{FF2B5EF4-FFF2-40B4-BE49-F238E27FC236}">
                <a16:creationId xmlns:a16="http://schemas.microsoft.com/office/drawing/2014/main" id="{78C6E56E-803D-4704-8651-C52D7ABCD835}"/>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Thử</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nghiệm</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35144037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2EF7A6CA-43A5-4039-95F2-125384420A04}"/>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1F35AFC5-480E-4466-B6EF-D7B4EF478CE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F956129-36AD-4599-BADD-7836DD75EA3D}"/>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nghiệm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nghiệm</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45" name="Rectangle 12">
            <a:extLst>
              <a:ext uri="{FF2B5EF4-FFF2-40B4-BE49-F238E27FC236}">
                <a16:creationId xmlns:a16="http://schemas.microsoft.com/office/drawing/2014/main" id="{CDCA2FAD-7FF6-43CC-9CA2-9E282241150B}"/>
              </a:ext>
            </a:extLst>
          </p:cNvPr>
          <p:cNvSpPr/>
          <p:nvPr/>
        </p:nvSpPr>
        <p:spPr>
          <a:xfrm>
            <a:off x="712560" y="2423768"/>
            <a:ext cx="8630057" cy="2053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2) QUAN SÁT: Quan sát khách hàng.</a:t>
            </a:r>
          </a:p>
          <a:p>
            <a:pPr marL="639708" lvl="1"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LÀ GÌ: Áp dụng giải pháp vào tình hình thực tế và quan sát phản ứng của khách hàng trong các điều kiện như thường lệ.</a:t>
            </a:r>
          </a:p>
          <a:p>
            <a:pPr marL="639708" lvl="1"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THỰC HIỆN ĐIỀU GÌ: Viết trước những gì bạn muốn thấy và quan sát trang web, xem liệu giải pháp có hiệu quả hay không và hành vi của khách hàng sẽ thế nào. Đánh giá từng mục để xem cần cải thiện điều gì và bằng cách nào.</a:t>
            </a:r>
          </a:p>
          <a:p>
            <a:pPr marL="639708" lvl="1"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MẸO: Quan sát độ hiệu quả của giải pháp bằng cách quan sát hành vi tự nhiên nhất của khách hàng, giống như cách quan sát trong giai đoạn Khám phá.</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12" name="직사각형 11">
            <a:extLst>
              <a:ext uri="{FF2B5EF4-FFF2-40B4-BE49-F238E27FC236}">
                <a16:creationId xmlns:a16="http://schemas.microsoft.com/office/drawing/2014/main" id="{78C6E56E-803D-4704-8651-C52D7ABCD835}"/>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Thử</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nghiệm</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20762674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2EF7A6CA-43A5-4039-95F2-125384420A04}"/>
              </a:ext>
            </a:extLst>
          </p:cNvPr>
          <p:cNvGrpSpPr/>
          <p:nvPr/>
        </p:nvGrpSpPr>
        <p:grpSpPr>
          <a:xfrm>
            <a:off x="560209" y="2044065"/>
            <a:ext cx="8782409" cy="215375"/>
            <a:chOff x="1027113" y="2045625"/>
            <a:chExt cx="8785225" cy="215444"/>
          </a:xfrm>
        </p:grpSpPr>
        <p:sp>
          <p:nvSpPr>
            <p:cNvPr id="22" name="직사각형 21">
              <a:extLst>
                <a:ext uri="{FF2B5EF4-FFF2-40B4-BE49-F238E27FC236}">
                  <a16:creationId xmlns:a16="http://schemas.microsoft.com/office/drawing/2014/main" id="{1F35AFC5-480E-4466-B6EF-D7B4EF478CE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F956129-36AD-4599-BADD-7836DD75EA3D}"/>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nghiệm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nghiệm</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45" name="Rectangle 12">
            <a:extLst>
              <a:ext uri="{FF2B5EF4-FFF2-40B4-BE49-F238E27FC236}">
                <a16:creationId xmlns:a16="http://schemas.microsoft.com/office/drawing/2014/main" id="{CDCA2FAD-7FF6-43CC-9CA2-9E282241150B}"/>
              </a:ext>
            </a:extLst>
          </p:cNvPr>
          <p:cNvSpPr/>
          <p:nvPr/>
        </p:nvSpPr>
        <p:spPr>
          <a:xfrm>
            <a:off x="712560" y="2427804"/>
            <a:ext cx="8630057" cy="235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3) PHỎNG VẤN: Đặt câu hỏi với khách hàng.</a:t>
            </a:r>
          </a:p>
          <a:p>
            <a:pPr marL="639708" lvl="1"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LÀ GÌ: Phỏng vấn khách hàng những điều họ cần biết về giải pháp. Thông thường, đầu tiên, hãy để khách hàng trải nghiệm môi trường sau khi áp dụng giải pháp, sau đó, hãy đặt câu hỏi về giải pháp.</a:t>
            </a:r>
          </a:p>
          <a:p>
            <a:pPr marL="639708" lvl="1"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THỰC HIỆN ĐIỀU GÌ: Hỏi khách hàng ý kiến về những điều họ thích, không thích hoặc thấy không cần thiết, và cần cải thiện điều gì.</a:t>
            </a:r>
          </a:p>
          <a:p>
            <a:pPr marL="639708" lvl="1"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MẸO Tùy theo từng loại giải pháp, khách hàng có thể đặt câu hỏi cũng như trải nghiệm, và bạn có thể phỏng vấn lại khách hàng sau khi thử nghiệm được một tuần.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639708" lvl="1" indent="-182508">
              <a:spcAft>
                <a:spcPts val="800"/>
              </a:spcAft>
              <a:buClr>
                <a:srgbClr val="193EB0"/>
              </a:buClr>
              <a:buFont typeface="SamsungOne 400" panose="020B0503030303020204" pitchFamily="34" charset="0"/>
              <a:buChar char="‣"/>
            </a:pPr>
            <a:r>
              <a:rPr lang="ko-KR" altLang="en-US"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Khi</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thực</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hiện</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phỏng</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vấn</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sau</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giai</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đoạn</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thử</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nghiệm</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bạn</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phải</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chọn</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sẵn</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thời</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gian</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thử</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nghiệm</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và</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yêu</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cầu</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khách</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hàng</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thực</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hiện</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một</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nhiệm</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vụ</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để</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xác</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định</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khách</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hàng</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muốn</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biết</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điều</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gì</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trong</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thời</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gian</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thử</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 </a:t>
            </a:r>
            <a:r>
              <a:rPr lang="en-US" altLang="ko-KR" sz="1300" dirty="0" err="1">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nghiệm</a:t>
            </a:r>
            <a:r>
              <a:rPr lang="en-US" altLang="ko-KR"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12" name="직사각형 11">
            <a:extLst>
              <a:ext uri="{FF2B5EF4-FFF2-40B4-BE49-F238E27FC236}">
                <a16:creationId xmlns:a16="http://schemas.microsoft.com/office/drawing/2014/main" id="{78C6E56E-803D-4704-8651-C52D7ABCD835}"/>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Thử</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nghiệm</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39216305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2EF7A6CA-43A5-4039-95F2-125384420A04}"/>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1F35AFC5-480E-4466-B6EF-D7B4EF478CE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F956129-36AD-4599-BADD-7836DD75EA3D}"/>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Sau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nghiệm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Tóm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tắt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quả</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nghiệm</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45" name="Rectangle 12">
            <a:extLst>
              <a:ext uri="{FF2B5EF4-FFF2-40B4-BE49-F238E27FC236}">
                <a16:creationId xmlns:a16="http://schemas.microsoft.com/office/drawing/2014/main" id="{CDCA2FAD-7FF6-43CC-9CA2-9E282241150B}"/>
              </a:ext>
            </a:extLst>
          </p:cNvPr>
          <p:cNvSpPr/>
          <p:nvPr/>
        </p:nvSpPr>
        <p:spPr>
          <a:xfrm>
            <a:off x="712560" y="2423768"/>
            <a:ext cx="8630057" cy="3064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1) PHẢN ỨNG &amp; KẾT QUẢ Tính toán mức độ phản ứng của khách hàng và độ hiệu quả của giải pháp.</a:t>
            </a:r>
          </a:p>
          <a:p>
            <a:pPr marL="639708" lvl="1"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Xem khách hàng phản ứng thế nào, giải pháp thực sự giải quyết vấn đề ra sao, khách hàng hài lòng thế nào về giải pháp và liệu có bất kỳ vấn đề hoặc ảnh hưởng không mong muốn nào khi áp dụng giải pháp hay không.</a:t>
            </a:r>
          </a:p>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2) BƯỚC TIẾP THEO: Tìm và sửa lại những chỗ còn thiếu sót của giải pháp.</a:t>
            </a:r>
          </a:p>
          <a:p>
            <a:pPr marL="639708" lvl="1"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Áp dụng giải pháp vào thực tế và nghĩ xem có thể sửa đổi và cải thiện giải pháp thế nào. Nghĩ xem cần làm gì để tăng độ hiệu quả khi giải quyết vấn đề và lập kế hoạch hành động cụ thể. Và xác nhận...</a:t>
            </a:r>
          </a:p>
          <a:p>
            <a:pPr marL="1096908" lvl="2"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Kế hoạch kinh doanh để bán giải pháp trong tương lai</a:t>
            </a:r>
          </a:p>
          <a:p>
            <a:pPr marL="1096908" lvl="2"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đối tác và chuyên gia công nghệ tư vấn giải pháp cần điều gì</a:t>
            </a:r>
          </a:p>
          <a:p>
            <a:pPr marL="1096908" lvl="2"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Cần bao nhiêu tiền và được hỗ trợ như thế nào?</a:t>
            </a:r>
          </a:p>
          <a:p>
            <a:pPr marL="1096908" lvl="2"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Biết khi nào thì có thể thực hiện giải pháp kế hoạch hành động cụ thể cho tương lai là gì</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dirty="0">
                  <a:solidFill>
                    <a:prstClr val="white"/>
                  </a:solidFill>
                  <a:latin typeface="iCiel Samsung Sharp Sans Medium" pitchFamily="2" charset="0"/>
                  <a:cs typeface="iCiel Samsung Sharp Sans Medium" pitchFamily="2" charset="0"/>
                </a:rPr>
                <a:t>2.2. </a:t>
              </a:r>
              <a:r>
                <a:rPr lang="en-US" altLang="ko-KR" dirty="0" err="1">
                  <a:solidFill>
                    <a:prstClr val="white"/>
                  </a:solidFill>
                  <a:latin typeface="iCiel Samsung Sharp Sans Medium" pitchFamily="2" charset="0"/>
                  <a:cs typeface="iCiel Samsung Sharp Sans Medium" pitchFamily="2" charset="0"/>
                </a:rPr>
                <a:t>Năm</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bước</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tư</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duy</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thiết</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endParaRPr lang="en-US" altLang="ko-KR" dirty="0">
                <a:solidFill>
                  <a:prstClr val="white"/>
                </a:solidFill>
                <a:latin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02</a:t>
              </a:r>
            </a:p>
          </p:txBody>
        </p:sp>
      </p:grpSp>
      <p:sp>
        <p:nvSpPr>
          <p:cNvPr id="12" name="직사각형 11">
            <a:extLst>
              <a:ext uri="{FF2B5EF4-FFF2-40B4-BE49-F238E27FC236}">
                <a16:creationId xmlns:a16="http://schemas.microsoft.com/office/drawing/2014/main" id="{78C6E56E-803D-4704-8651-C52D7ABCD835}"/>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Thử</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nghiệm</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3931829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0"/>
            <a:ext cx="9902826" cy="6858000"/>
            <a:chOff x="-1" y="0"/>
            <a:chExt cx="9902826" cy="6858000"/>
          </a:xfrm>
        </p:grpSpPr>
        <p:pic>
          <p:nvPicPr>
            <p:cNvPr id="11" name="그림 2">
              <a:extLst>
                <a:ext uri="{FF2B5EF4-FFF2-40B4-BE49-F238E27FC236}">
                  <a16:creationId xmlns:a16="http://schemas.microsoft.com/office/drawing/2014/main" id="{5DB88D6A-0437-41B5-8719-35E861A56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1" u="none" strike="noStrike" kern="1200" cap="none" spc="0" normalizeH="0" baseline="0" noProof="0" dirty="0">
                  <a:ln>
                    <a:noFill/>
                  </a:ln>
                  <a:solidFill>
                    <a:prstClr val="white"/>
                  </a:solidFill>
                  <a:effectLst/>
                  <a:uLnTx/>
                  <a:uFillTx/>
                  <a:latin typeface="iCiel Samsung Sharp Sans Regular" pitchFamily="2" charset="77"/>
                  <a:ea typeface="iCiel Samsung Sharp Sans Regular" pitchFamily="2" charset="77"/>
                  <a:cs typeface="iCiel Samsung Sharp Sans Regular" pitchFamily="2" charset="77"/>
                </a:rPr>
                <a:t>End of</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1" u="none" strike="noStrike" kern="1200" cap="none" spc="0" normalizeH="0" baseline="0" noProof="0" dirty="0">
                  <a:ln>
                    <a:noFill/>
                  </a:ln>
                  <a:solidFill>
                    <a:prstClr val="white"/>
                  </a:solidFill>
                  <a:effectLst/>
                  <a:uLnTx/>
                  <a:uFillTx/>
                  <a:latin typeface="iCiel Samsung Sharp Sans Regular" pitchFamily="2" charset="77"/>
                  <a:ea typeface="iCiel Samsung Sharp Sans Regular" pitchFamily="2" charset="77"/>
                  <a:cs typeface="iCiel Samsung Sharp Sans Regular" pitchFamily="2" charset="77"/>
                </a:rPr>
                <a:t>Document</a:t>
              </a:r>
            </a:p>
          </p:txBody>
        </p:sp>
      </p:grpSp>
      <p:cxnSp>
        <p:nvCxnSpPr>
          <p:cNvPr id="10" name="직선 연결선 8">
            <a:extLst>
              <a:ext uri="{FF2B5EF4-FFF2-40B4-BE49-F238E27FC236}">
                <a16:creationId xmlns:a16="http://schemas.microsoft.com/office/drawing/2014/main" id="{FF44FECB-ED14-4026-B422-42B9A9165BA9}"/>
              </a:ext>
            </a:extLst>
          </p:cNvPr>
          <p:cNvCxnSpPr/>
          <p:nvPr/>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7">
            <a:extLst>
              <a:ext uri="{FF2B5EF4-FFF2-40B4-BE49-F238E27FC236}">
                <a16:creationId xmlns:a16="http://schemas.microsoft.com/office/drawing/2014/main" id="{5AD81393-0D89-435A-BC00-01B06DC8517C}"/>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Tree>
    <p:extLst>
      <p:ext uri="{BB962C8B-B14F-4D97-AF65-F5344CB8AC3E}">
        <p14:creationId xmlns:p14="http://schemas.microsoft.com/office/powerpoint/2010/main" val="15515668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206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EF926393-50B6-42B2-BD60-1BFE63306285}"/>
              </a:ext>
            </a:extLst>
          </p:cNvPr>
          <p:cNvSpPr/>
          <p:nvPr/>
        </p:nvSpPr>
        <p:spPr>
          <a:xfrm>
            <a:off x="546895" y="1477682"/>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kế</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hoạch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Dự</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án</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3" name="그룹 12">
            <a:extLst>
              <a:ext uri="{FF2B5EF4-FFF2-40B4-BE49-F238E27FC236}">
                <a16:creationId xmlns:a16="http://schemas.microsoft.com/office/drawing/2014/main" id="{6D6CDE1B-B1AF-46CE-A39A-A0DAE46237C4}"/>
              </a:ext>
            </a:extLst>
          </p:cNvPr>
          <p:cNvGrpSpPr/>
          <p:nvPr/>
        </p:nvGrpSpPr>
        <p:grpSpPr>
          <a:xfrm>
            <a:off x="558800" y="2039646"/>
            <a:ext cx="8785225" cy="215444"/>
            <a:chOff x="1027113" y="2045625"/>
            <a:chExt cx="8785225" cy="215444"/>
          </a:xfrm>
        </p:grpSpPr>
        <p:sp>
          <p:nvSpPr>
            <p:cNvPr id="14" name="직사각형 13">
              <a:extLst>
                <a:ext uri="{FF2B5EF4-FFF2-40B4-BE49-F238E27FC236}">
                  <a16:creationId xmlns:a16="http://schemas.microsoft.com/office/drawing/2014/main" id="{93A48CB6-D203-423E-AD8A-EEDA13EB109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284365A8-32CC-4D32-B157-CE96D1E97A9E}"/>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Cân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nhắc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khi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lập</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kế</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hoạch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18" name="직사각형 17">
            <a:extLst>
              <a:ext uri="{FF2B5EF4-FFF2-40B4-BE49-F238E27FC236}">
                <a16:creationId xmlns:a16="http://schemas.microsoft.com/office/drawing/2014/main" id="{EC5AA896-B589-4257-832F-78467BF99921}"/>
              </a:ext>
            </a:extLst>
          </p:cNvPr>
          <p:cNvSpPr/>
          <p:nvPr/>
        </p:nvSpPr>
        <p:spPr>
          <a:xfrm>
            <a:off x="711200" y="2364915"/>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2). Khám phá trường hợp sử dụng và các giải pháp hiện có.</a:t>
            </a:r>
          </a:p>
          <a:p>
            <a:pPr>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3). Xác định những trở ngại tiềm ẩn và lập kế hoạch trước.</a:t>
            </a:r>
          </a:p>
          <a:p>
            <a:pPr>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4). Quản lý các bản cập nhật và công tác thực hiện. </a:t>
            </a:r>
          </a:p>
        </p:txBody>
      </p:sp>
      <p:grpSp>
        <p:nvGrpSpPr>
          <p:cNvPr id="8" name="그룹 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prstClr val="white"/>
                  </a:solidFill>
                  <a:latin typeface="iCiel Samsung Sharp Sans Medium" pitchFamily="2" charset="0"/>
                  <a:cs typeface="iCiel Samsung Sharp Sans Medium" pitchFamily="2" charset="0"/>
                </a:rPr>
                <a:t>1.1. </a:t>
              </a:r>
              <a:r>
                <a:rPr lang="en-US" altLang="ko-KR" dirty="0" err="1">
                  <a:solidFill>
                    <a:prstClr val="white"/>
                  </a:solidFill>
                  <a:latin typeface="iCiel Samsung Sharp Sans Medium" pitchFamily="2" charset="0"/>
                  <a:cs typeface="iCiel Samsung Sharp Sans Medium" pitchFamily="2" charset="0"/>
                </a:rPr>
                <a:t>Lập</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kế</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hoạch</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Dự</a:t>
              </a:r>
              <a:r>
                <a:rPr lang="en-US" altLang="ko-KR" dirty="0">
                  <a:solidFill>
                    <a:prstClr val="white"/>
                  </a:solidFill>
                  <a:latin typeface="iCiel Samsung Sharp Sans Medium" pitchFamily="2" charset="0"/>
                  <a:cs typeface="iCiel Samsung Sharp Sans Medium" pitchFamily="2" charset="0"/>
                </a:rPr>
                <a:t> </a:t>
              </a:r>
              <a:r>
                <a:rPr lang="en-US" altLang="ko-KR" dirty="0" err="1">
                  <a:solidFill>
                    <a:prstClr val="white"/>
                  </a:solidFill>
                  <a:latin typeface="iCiel Samsung Sharp Sans Medium" pitchFamily="2" charset="0"/>
                  <a:cs typeface="iCiel Samsung Sharp Sans Medium" pitchFamily="2" charset="0"/>
                </a:rPr>
                <a:t>án</a:t>
              </a:r>
              <a:endParaRPr lang="en-US" altLang="ko-KR" dirty="0">
                <a:solidFill>
                  <a:prstClr val="white"/>
                </a:solidFill>
                <a:latin typeface="iCiel Samsung Sharp Sans Medium" pitchFamily="2" charset="0"/>
                <a:cs typeface="iCiel Samsung Sharp Sans Medium" pitchFamily="2" charset="0"/>
              </a:endParaRPr>
            </a:p>
          </p:txBody>
        </p:sp>
        <p:sp>
          <p:nvSpPr>
            <p:cNvPr id="10" name="직사각형 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dirty="0" err="1">
                  <a:solidFill>
                    <a:prstClr val="white">
                      <a:lumMod val="85000"/>
                    </a:prst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prstClr val="white">
                      <a:lumMod val="85000"/>
                    </a:prst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prstClr val="white">
                      <a:lumMod val="85000"/>
                    </a:prstClr>
                  </a:solidFill>
                  <a:latin typeface="iCiel Samsung Sharp Sans Bold" pitchFamily="2" charset="0"/>
                  <a:ea typeface="iCiel Samsung Sharp Sans Bold" pitchFamily="2" charset="0"/>
                  <a:cs typeface="iCiel Samsung Sharp Sans Bold" pitchFamily="2" charset="0"/>
                </a:rPr>
                <a:t>01</a:t>
              </a:r>
            </a:p>
          </p:txBody>
        </p:sp>
      </p:grpSp>
    </p:spTree>
    <p:extLst>
      <p:ext uri="{BB962C8B-B14F-4D97-AF65-F5344CB8AC3E}">
        <p14:creationId xmlns:p14="http://schemas.microsoft.com/office/powerpoint/2010/main" val="2704249331"/>
      </p:ext>
    </p:extLst>
  </p:cSld>
  <p:clrMapOvr>
    <a:masterClrMapping/>
  </p:clrMapOvr>
</p:sld>
</file>

<file path=ppt/theme/theme1.xml><?xml version="1.0" encoding="utf-8"?>
<a:theme xmlns:a="http://schemas.openxmlformats.org/drawingml/2006/main" name="SIC_Template_AI">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SIC_AI_Chapter 1. Python Programming (1-1)_v0.9_Contents Commented</Template>
  <TotalTime>8540</TotalTime>
  <Words>12451</Words>
  <Application>Microsoft Macintosh PowerPoint</Application>
  <PresentationFormat>Custom</PresentationFormat>
  <Paragraphs>1108</Paragraphs>
  <Slides>85</Slides>
  <Notes>83</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85</vt:i4>
      </vt:variant>
    </vt:vector>
  </HeadingPairs>
  <TitlesOfParts>
    <vt:vector size="101" baseType="lpstr">
      <vt:lpstr>Malgun Gothic</vt:lpstr>
      <vt:lpstr>Malgun Gothic</vt:lpstr>
      <vt:lpstr>Arial</vt:lpstr>
      <vt:lpstr>Calibri</vt:lpstr>
      <vt:lpstr>iCiel Samsung Sharp Sans Bold</vt:lpstr>
      <vt:lpstr>iCiel Samsung Sharp Sans Medium</vt:lpstr>
      <vt:lpstr>iCiel Samsung Sharp Sans Regular</vt:lpstr>
      <vt:lpstr>SamsungOne 400</vt:lpstr>
      <vt:lpstr>SamsungOne 400C</vt:lpstr>
      <vt:lpstr>SamsungOne 700</vt:lpstr>
      <vt:lpstr>SamsungOne-400</vt:lpstr>
      <vt:lpstr>SAMSUNGONE-700</vt:lpstr>
      <vt:lpstr>SAMSUNGONE-700</vt:lpstr>
      <vt:lpstr>Times New Roman</vt:lpstr>
      <vt:lpstr>SIC_Template_AI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Trong-Nghia Nguyen</cp:lastModifiedBy>
  <cp:revision>180</cp:revision>
  <dcterms:created xsi:type="dcterms:W3CDTF">2019-08-14T08:11:58Z</dcterms:created>
  <dcterms:modified xsi:type="dcterms:W3CDTF">2023-03-03T03:49:11Z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NSCPROP_SA">
    <vt:lpwstr>C:\Users\sh1128.kang\AppData\Local\Microsoft\Windows\INetCache\IE\XQP63I6G\SIC_AI_Chapter 10. Starting an AI Project_v1.11.pptx</vt:lpwstr>
  </property>
</Properties>
</file>